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60" r:id="rId5"/>
  </p:sldMasterIdLst>
  <p:notesMasterIdLst>
    <p:notesMasterId r:id="rId18"/>
  </p:notesMasterIdLst>
  <p:sldIdLst>
    <p:sldId id="256" r:id="rId6"/>
    <p:sldId id="258" r:id="rId7"/>
    <p:sldId id="267" r:id="rId8"/>
    <p:sldId id="257" r:id="rId9"/>
    <p:sldId id="259" r:id="rId10"/>
    <p:sldId id="261" r:id="rId11"/>
    <p:sldId id="260" r:id="rId12"/>
    <p:sldId id="266" r:id="rId13"/>
    <p:sldId id="265" r:id="rId14"/>
    <p:sldId id="262" r:id="rId15"/>
    <p:sldId id="26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8E6ABD-3BA8-4676-9013-BD4472207FE1}" v="156" dt="2023-05-23T05:20:00.486"/>
    <p1510:client id="{55982480-90AB-4083-9CA7-B155E31F0A4F}" v="620" dt="2023-05-20T22:56:35.814"/>
    <p1510:client id="{72F568A1-D1A7-4E7C-96D3-86B0AABF3515}" v="641" dt="2023-05-22T04:50:30.386"/>
    <p1510:client id="{99A58F03-4E48-4096-8D2F-1A577BA93FB1}" v="118" dt="2023-05-22T20:55:25.841"/>
    <p1510:client id="{9D577E09-4475-45C4-A819-0EE5E731F94E}" v="145" dt="2023-05-21T01:27:08.494"/>
    <p1510:client id="{A6D77EDC-9725-4622-8911-333800B5CBA0}" v="134" dt="2023-05-21T02:47:17.367"/>
    <p1510:client id="{A80E370C-402C-40B1-ABA9-8861F47FC55E}" v="375" dt="2023-05-22T22:01:39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Bigge" userId="S::mbigge2@unl.edu::8f82e547-c724-4726-aa8d-00807f87f662" providerId="AD" clId="Web-{99A58F03-4E48-4096-8D2F-1A577BA93FB1}"/>
    <pc:docChg chg="modSld addMainMaster delMainMaster">
      <pc:chgData name="Matthew Bigge" userId="S::mbigge2@unl.edu::8f82e547-c724-4726-aa8d-00807f87f662" providerId="AD" clId="Web-{99A58F03-4E48-4096-8D2F-1A577BA93FB1}" dt="2023-05-22T20:55:25.841" v="270"/>
      <pc:docMkLst>
        <pc:docMk/>
      </pc:docMkLst>
      <pc:sldChg chg="addSp delSp modSp mod modClrScheme delDesignElem chgLayout">
        <pc:chgData name="Matthew Bigge" userId="S::mbigge2@unl.edu::8f82e547-c724-4726-aa8d-00807f87f662" providerId="AD" clId="Web-{99A58F03-4E48-4096-8D2F-1A577BA93FB1}" dt="2023-05-22T20:55:25.841" v="270"/>
        <pc:sldMkLst>
          <pc:docMk/>
          <pc:sldMk cId="109857222" sldId="256"/>
        </pc:sldMkLst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Matthew Bigge" userId="S::mbigge2@unl.edu::8f82e547-c724-4726-aa8d-00807f87f662" providerId="AD" clId="Web-{99A58F03-4E48-4096-8D2F-1A577BA93FB1}" dt="2023-05-22T20:55:25.841" v="269"/>
          <ac:spMkLst>
            <pc:docMk/>
            <pc:sldMk cId="109857222" sldId="256"/>
            <ac:spMk id="6" creationId="{FF3E54C6-4E19-FA27-6FFA-05D513C34DF4}"/>
          </ac:spMkLst>
        </pc:spChg>
        <pc:grpChg chg="add del">
          <ac:chgData name="Matthew Bigge" userId="S::mbigge2@unl.edu::8f82e547-c724-4726-aa8d-00807f87f662" providerId="AD" clId="Web-{99A58F03-4E48-4096-8D2F-1A577BA93FB1}" dt="2023-05-22T20:54:57.497" v="264"/>
          <ac:grpSpMkLst>
            <pc:docMk/>
            <pc:sldMk cId="109857222" sldId="256"/>
            <ac:grpSpMk id="19" creationId="{67186895-7DAD-4EEE-BF1A-CC36B9426A43}"/>
          </ac:grpSpMkLst>
        </pc:grpChg>
        <pc:picChg chg="add del mod">
          <ac:chgData name="Matthew Bigge" userId="S::mbigge2@unl.edu::8f82e547-c724-4726-aa8d-00807f87f662" providerId="AD" clId="Web-{99A58F03-4E48-4096-8D2F-1A577BA93FB1}" dt="2023-05-22T20:55:25.841" v="270"/>
          <ac:picMkLst>
            <pc:docMk/>
            <pc:sldMk cId="109857222" sldId="256"/>
            <ac:picMk id="5" creationId="{8BD216C6-1E34-F69F-0EFD-96F767AD120B}"/>
          </ac:picMkLst>
        </pc:picChg>
      </pc:sldChg>
      <pc:sldChg chg="modSp mod modClrScheme chgLayout">
        <pc:chgData name="Matthew Bigge" userId="S::mbigge2@unl.edu::8f82e547-c724-4726-aa8d-00807f87f662" providerId="AD" clId="Web-{99A58F03-4E48-4096-8D2F-1A577BA93FB1}" dt="2023-05-22T20:54:57.497" v="264"/>
        <pc:sldMkLst>
          <pc:docMk/>
          <pc:sldMk cId="3574774885" sldId="257"/>
        </pc:sldMkLst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3574774885" sldId="257"/>
            <ac:spMk id="2" creationId="{FBA60A4B-21B5-D7AE-94C5-F047F1EA9741}"/>
          </ac:spMkLst>
        </pc:spChg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3574774885" sldId="257"/>
            <ac:spMk id="3" creationId="{8383CFF0-0000-641B-10D6-9F2062EFB982}"/>
          </ac:spMkLst>
        </pc:spChg>
        <pc:picChg chg="mod">
          <ac:chgData name="Matthew Bigge" userId="S::mbigge2@unl.edu::8f82e547-c724-4726-aa8d-00807f87f662" providerId="AD" clId="Web-{99A58F03-4E48-4096-8D2F-1A577BA93FB1}" dt="2023-05-22T20:35:17.336" v="191" actId="1076"/>
          <ac:picMkLst>
            <pc:docMk/>
            <pc:sldMk cId="3574774885" sldId="257"/>
            <ac:picMk id="7" creationId="{5F2EC3D4-3EA7-D66B-E42C-8850E06C0A1A}"/>
          </ac:picMkLst>
        </pc:picChg>
      </pc:sldChg>
      <pc:sldChg chg="addSp delSp modSp mod modClrScheme delDesignElem chgLayout modNotes">
        <pc:chgData name="Matthew Bigge" userId="S::mbigge2@unl.edu::8f82e547-c724-4726-aa8d-00807f87f662" providerId="AD" clId="Web-{99A58F03-4E48-4096-8D2F-1A577BA93FB1}" dt="2023-05-22T20:54:57.497" v="264"/>
        <pc:sldMkLst>
          <pc:docMk/>
          <pc:sldMk cId="2537317161" sldId="258"/>
        </pc:sldMkLst>
        <pc:spChg chg="add del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2537317161" sldId="258"/>
            <ac:spMk id="21" creationId="{E841E027-8E53-4FEB-8605-2124D85731CA}"/>
          </ac:spMkLst>
        </pc:spChg>
        <pc:grpChg chg="add del">
          <ac:chgData name="Matthew Bigge" userId="S::mbigge2@unl.edu::8f82e547-c724-4726-aa8d-00807f87f662" providerId="AD" clId="Web-{99A58F03-4E48-4096-8D2F-1A577BA93FB1}" dt="2023-05-22T20:54:57.497" v="264"/>
          <ac:grpSpMkLst>
            <pc:docMk/>
            <pc:sldMk cId="2537317161" sldId="258"/>
            <ac:grpSpMk id="9" creationId="{5ED88E92-14F3-4B58-9E48-1D79E139A89E}"/>
          </ac:grpSpMkLst>
        </pc:grpChg>
        <pc:picChg chg="add mod">
          <ac:chgData name="Matthew Bigge" userId="S::mbigge2@unl.edu::8f82e547-c724-4726-aa8d-00807f87f662" providerId="AD" clId="Web-{99A58F03-4E48-4096-8D2F-1A577BA93FB1}" dt="2023-05-22T20:54:44.715" v="262" actId="1076"/>
          <ac:picMkLst>
            <pc:docMk/>
            <pc:sldMk cId="2537317161" sldId="258"/>
            <ac:picMk id="20" creationId="{CDF32EA3-BB7D-26DB-32B4-4E45AA9753F7}"/>
          </ac:picMkLst>
        </pc:picChg>
      </pc:sldChg>
      <pc:sldChg chg="addSp delSp modSp mod modClrScheme delDesignElem chgLayout modNotes">
        <pc:chgData name="Matthew Bigge" userId="S::mbigge2@unl.edu::8f82e547-c724-4726-aa8d-00807f87f662" providerId="AD" clId="Web-{99A58F03-4E48-4096-8D2F-1A577BA93FB1}" dt="2023-05-22T20:54:57.497" v="264"/>
        <pc:sldMkLst>
          <pc:docMk/>
          <pc:sldMk cId="1447919517" sldId="259"/>
        </pc:sldMkLst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1447919517" sldId="259"/>
            <ac:spMk id="2" creationId="{C6C846E1-48D0-F295-DA26-6B2E7AE10BCA}"/>
          </ac:spMkLst>
        </pc:spChg>
        <pc:spChg chg="add del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1447919517" sldId="259"/>
            <ac:spMk id="9" creationId="{B807C163-87AF-4BC4-ADE2-4E5EAFEEE8CE}"/>
          </ac:spMkLst>
        </pc:spChg>
        <pc:spChg chg="add del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1447919517" sldId="259"/>
            <ac:spMk id="23" creationId="{19C03209-5BD8-4B0B-847E-430FFF592586}"/>
          </ac:spMkLst>
        </pc:spChg>
        <pc:grpChg chg="add del">
          <ac:chgData name="Matthew Bigge" userId="S::mbigge2@unl.edu::8f82e547-c724-4726-aa8d-00807f87f662" providerId="AD" clId="Web-{99A58F03-4E48-4096-8D2F-1A577BA93FB1}" dt="2023-05-22T20:54:57.497" v="264"/>
          <ac:grpSpMkLst>
            <pc:docMk/>
            <pc:sldMk cId="1447919517" sldId="259"/>
            <ac:grpSpMk id="11" creationId="{3F696E8E-5A50-4F12-9E0B-502F85061599}"/>
          </ac:grpSpMkLst>
        </pc:grpChg>
        <pc:graphicFrameChg chg="mod ord modGraphic">
          <ac:chgData name="Matthew Bigge" userId="S::mbigge2@unl.edu::8f82e547-c724-4726-aa8d-00807f87f662" providerId="AD" clId="Web-{99A58F03-4E48-4096-8D2F-1A577BA93FB1}" dt="2023-05-22T20:54:57.497" v="264"/>
          <ac:graphicFrameMkLst>
            <pc:docMk/>
            <pc:sldMk cId="1447919517" sldId="259"/>
            <ac:graphicFrameMk id="5" creationId="{6B5F37F2-80BB-08BB-4672-20873AC8AC83}"/>
          </ac:graphicFrameMkLst>
        </pc:graphicFrameChg>
        <pc:picChg chg="add mod">
          <ac:chgData name="Matthew Bigge" userId="S::mbigge2@unl.edu::8f82e547-c724-4726-aa8d-00807f87f662" providerId="AD" clId="Web-{99A58F03-4E48-4096-8D2F-1A577BA93FB1}" dt="2023-05-22T20:53:25.244" v="246" actId="1076"/>
          <ac:picMkLst>
            <pc:docMk/>
            <pc:sldMk cId="1447919517" sldId="259"/>
            <ac:picMk id="153" creationId="{243A54BD-6C22-7969-35BA-4B8F4A44A100}"/>
          </ac:picMkLst>
        </pc:picChg>
      </pc:sldChg>
      <pc:sldChg chg="addSp modSp mod modClrScheme chgLayout modNotes">
        <pc:chgData name="Matthew Bigge" userId="S::mbigge2@unl.edu::8f82e547-c724-4726-aa8d-00807f87f662" providerId="AD" clId="Web-{99A58F03-4E48-4096-8D2F-1A577BA93FB1}" dt="2023-05-22T20:54:57.497" v="264"/>
        <pc:sldMkLst>
          <pc:docMk/>
          <pc:sldMk cId="2483942921" sldId="260"/>
        </pc:sldMkLst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2483942921" sldId="260"/>
            <ac:spMk id="2" creationId="{B85C542C-2ED1-23AA-0CBF-E2216105598F}"/>
          </ac:spMkLst>
        </pc:spChg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2483942921" sldId="260"/>
            <ac:spMk id="3" creationId="{19AB1967-8198-7C7A-E4F6-B61C62619A23}"/>
          </ac:spMkLst>
        </pc:spChg>
        <pc:picChg chg="add">
          <ac:chgData name="Matthew Bigge" userId="S::mbigge2@unl.edu::8f82e547-c724-4726-aa8d-00807f87f662" providerId="AD" clId="Web-{99A58F03-4E48-4096-8D2F-1A577BA93FB1}" dt="2023-05-22T20:53:41.307" v="253"/>
          <ac:picMkLst>
            <pc:docMk/>
            <pc:sldMk cId="2483942921" sldId="260"/>
            <ac:picMk id="9" creationId="{FBF665E8-FB95-930C-5BA2-76E87D9A2C16}"/>
          </ac:picMkLst>
        </pc:picChg>
      </pc:sldChg>
      <pc:sldChg chg="addSp delSp modSp mod modClrScheme delDesignElem chgLayout modNotes">
        <pc:chgData name="Matthew Bigge" userId="S::mbigge2@unl.edu::8f82e547-c724-4726-aa8d-00807f87f662" providerId="AD" clId="Web-{99A58F03-4E48-4096-8D2F-1A577BA93FB1}" dt="2023-05-22T20:54:57.497" v="264"/>
        <pc:sldMkLst>
          <pc:docMk/>
          <pc:sldMk cId="3563584211" sldId="261"/>
        </pc:sldMkLst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3563584211" sldId="261"/>
            <ac:spMk id="2" creationId="{8E1C0811-3AA0-70DF-4458-2DCD8DB034DD}"/>
          </ac:spMkLst>
        </pc:spChg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3563584211" sldId="261"/>
            <ac:spMk id="3" creationId="{0E5FA966-CDFC-8D43-40B3-635AC72359B5}"/>
          </ac:spMkLst>
        </pc:spChg>
        <pc:spChg chg="add del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3563584211" sldId="261"/>
            <ac:spMk id="33" creationId="{B807C163-87AF-4BC4-ADE2-4E5EAFEEE8CE}"/>
          </ac:spMkLst>
        </pc:spChg>
        <pc:spChg chg="add del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3563584211" sldId="261"/>
            <ac:spMk id="35" creationId="{19C03209-5BD8-4B0B-847E-430FFF592586}"/>
          </ac:spMkLst>
        </pc:spChg>
        <pc:grpChg chg="add del">
          <ac:chgData name="Matthew Bigge" userId="S::mbigge2@unl.edu::8f82e547-c724-4726-aa8d-00807f87f662" providerId="AD" clId="Web-{99A58F03-4E48-4096-8D2F-1A577BA93FB1}" dt="2023-05-22T20:54:57.497" v="264"/>
          <ac:grpSpMkLst>
            <pc:docMk/>
            <pc:sldMk cId="3563584211" sldId="261"/>
            <ac:grpSpMk id="34" creationId="{3F696E8E-5A50-4F12-9E0B-502F85061599}"/>
          </ac:grpSpMkLst>
        </pc:grpChg>
        <pc:picChg chg="add">
          <ac:chgData name="Matthew Bigge" userId="S::mbigge2@unl.edu::8f82e547-c724-4726-aa8d-00807f87f662" providerId="AD" clId="Web-{99A58F03-4E48-4096-8D2F-1A577BA93FB1}" dt="2023-05-22T20:53:29.244" v="247"/>
          <ac:picMkLst>
            <pc:docMk/>
            <pc:sldMk cId="3563584211" sldId="261"/>
            <ac:picMk id="6" creationId="{DD23EE3C-8523-A7C2-0B18-01DE6089AC21}"/>
          </ac:picMkLst>
        </pc:picChg>
      </pc:sldChg>
      <pc:sldChg chg="addSp modSp mod modClrScheme chgLayout modNotes">
        <pc:chgData name="Matthew Bigge" userId="S::mbigge2@unl.edu::8f82e547-c724-4726-aa8d-00807f87f662" providerId="AD" clId="Web-{99A58F03-4E48-4096-8D2F-1A577BA93FB1}" dt="2023-05-22T20:54:57.497" v="264"/>
        <pc:sldMkLst>
          <pc:docMk/>
          <pc:sldMk cId="3115301336" sldId="262"/>
        </pc:sldMkLst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3115301336" sldId="262"/>
            <ac:spMk id="2" creationId="{2141BC37-DAE5-C9E3-A725-6F72C0119E11}"/>
          </ac:spMkLst>
        </pc:spChg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3115301336" sldId="262"/>
            <ac:spMk id="3" creationId="{71C7EF7E-5A61-041E-59A5-5E2794576FED}"/>
          </ac:spMkLst>
        </pc:spChg>
        <pc:picChg chg="add">
          <ac:chgData name="Matthew Bigge" userId="S::mbigge2@unl.edu::8f82e547-c724-4726-aa8d-00807f87f662" providerId="AD" clId="Web-{99A58F03-4E48-4096-8D2F-1A577BA93FB1}" dt="2023-05-22T20:53:35.541" v="250"/>
          <ac:picMkLst>
            <pc:docMk/>
            <pc:sldMk cId="3115301336" sldId="262"/>
            <ac:picMk id="5" creationId="{1545578B-EF6B-C993-316B-36575D7A37D2}"/>
          </ac:picMkLst>
        </pc:picChg>
      </pc:sldChg>
      <pc:sldChg chg="addSp modSp mod modClrScheme chgLayout modNotes">
        <pc:chgData name="Matthew Bigge" userId="S::mbigge2@unl.edu::8f82e547-c724-4726-aa8d-00807f87f662" providerId="AD" clId="Web-{99A58F03-4E48-4096-8D2F-1A577BA93FB1}" dt="2023-05-22T20:54:57.497" v="264"/>
        <pc:sldMkLst>
          <pc:docMk/>
          <pc:sldMk cId="1546729517" sldId="263"/>
        </pc:sldMkLst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1546729517" sldId="263"/>
            <ac:spMk id="2" creationId="{6ED41754-33A5-D175-E1FB-EEBB12EFACFA}"/>
          </ac:spMkLst>
        </pc:spChg>
        <pc:picChg chg="add">
          <ac:chgData name="Matthew Bigge" userId="S::mbigge2@unl.edu::8f82e547-c724-4726-aa8d-00807f87f662" providerId="AD" clId="Web-{99A58F03-4E48-4096-8D2F-1A577BA93FB1}" dt="2023-05-22T20:53:33.322" v="249"/>
          <ac:picMkLst>
            <pc:docMk/>
            <pc:sldMk cId="1546729517" sldId="263"/>
            <ac:picMk id="8" creationId="{AB09B593-5B6B-ED4F-4A74-1E21B8B9FA6D}"/>
          </ac:picMkLst>
        </pc:picChg>
      </pc:sldChg>
      <pc:sldChg chg="addSp modSp mod modClrScheme chgLayout modNotes">
        <pc:chgData name="Matthew Bigge" userId="S::mbigge2@unl.edu::8f82e547-c724-4726-aa8d-00807f87f662" providerId="AD" clId="Web-{99A58F03-4E48-4096-8D2F-1A577BA93FB1}" dt="2023-05-22T20:54:57.497" v="264"/>
        <pc:sldMkLst>
          <pc:docMk/>
          <pc:sldMk cId="2333177731" sldId="264"/>
        </pc:sldMkLst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2333177731" sldId="264"/>
            <ac:spMk id="2" creationId="{840495A6-DC75-1997-1974-7439295C6C20}"/>
          </ac:spMkLst>
        </pc:spChg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2333177731" sldId="264"/>
            <ac:spMk id="3" creationId="{9769A2C6-2FF8-FE9C-44C4-1868E592EDE3}"/>
          </ac:spMkLst>
        </pc:spChg>
        <pc:picChg chg="add">
          <ac:chgData name="Matthew Bigge" userId="S::mbigge2@unl.edu::8f82e547-c724-4726-aa8d-00807f87f662" providerId="AD" clId="Web-{99A58F03-4E48-4096-8D2F-1A577BA93FB1}" dt="2023-05-22T20:53:31.854" v="248"/>
          <ac:picMkLst>
            <pc:docMk/>
            <pc:sldMk cId="2333177731" sldId="264"/>
            <ac:picMk id="6" creationId="{6821E2CB-F8EA-0B61-B71B-3C47235AD916}"/>
          </ac:picMkLst>
        </pc:picChg>
      </pc:sldChg>
      <pc:sldChg chg="addSp modSp mod modClrScheme chgLayout modNotes">
        <pc:chgData name="Matthew Bigge" userId="S::mbigge2@unl.edu::8f82e547-c724-4726-aa8d-00807f87f662" providerId="AD" clId="Web-{99A58F03-4E48-4096-8D2F-1A577BA93FB1}" dt="2023-05-22T20:54:57.497" v="264"/>
        <pc:sldMkLst>
          <pc:docMk/>
          <pc:sldMk cId="656489749" sldId="265"/>
        </pc:sldMkLst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656489749" sldId="265"/>
            <ac:spMk id="2" creationId="{1225C07B-BF94-6040-4108-B9260D85DEF9}"/>
          </ac:spMkLst>
        </pc:spChg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656489749" sldId="265"/>
            <ac:spMk id="3" creationId="{C688B46C-C282-F7EB-209B-4657C8CB37D6}"/>
          </ac:spMkLst>
        </pc:spChg>
        <pc:picChg chg="add">
          <ac:chgData name="Matthew Bigge" userId="S::mbigge2@unl.edu::8f82e547-c724-4726-aa8d-00807f87f662" providerId="AD" clId="Web-{99A58F03-4E48-4096-8D2F-1A577BA93FB1}" dt="2023-05-22T20:53:37.526" v="251"/>
          <ac:picMkLst>
            <pc:docMk/>
            <pc:sldMk cId="656489749" sldId="265"/>
            <ac:picMk id="7" creationId="{ECC4BB0F-1083-EF2E-0EE3-6E202F0D6DFA}"/>
          </ac:picMkLst>
        </pc:picChg>
      </pc:sldChg>
      <pc:sldChg chg="addSp delSp modSp mod modClrScheme delDesignElem chgLayout modNotes">
        <pc:chgData name="Matthew Bigge" userId="S::mbigge2@unl.edu::8f82e547-c724-4726-aa8d-00807f87f662" providerId="AD" clId="Web-{99A58F03-4E48-4096-8D2F-1A577BA93FB1}" dt="2023-05-22T20:54:57.497" v="264"/>
        <pc:sldMkLst>
          <pc:docMk/>
          <pc:sldMk cId="2644466326" sldId="266"/>
        </pc:sldMkLst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2644466326" sldId="266"/>
            <ac:spMk id="2" creationId="{28D3BFA0-1EEE-669C-50F1-44EA64F27214}"/>
          </ac:spMkLst>
        </pc:spChg>
        <pc:spChg chg="mod ord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2644466326" sldId="266"/>
            <ac:spMk id="3" creationId="{4B516EB4-6F02-066F-1752-D94D9C0A794D}"/>
          </ac:spMkLst>
        </pc:spChg>
        <pc:spChg chg="add del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2644466326" sldId="266"/>
            <ac:spMk id="29" creationId="{C5EFAD76-6928-46F5-8800-C1AF27C59B42}"/>
          </ac:spMkLst>
        </pc:spChg>
        <pc:picChg chg="add mod">
          <ac:chgData name="Matthew Bigge" userId="S::mbigge2@unl.edu::8f82e547-c724-4726-aa8d-00807f87f662" providerId="AD" clId="Web-{99A58F03-4E48-4096-8D2F-1A577BA93FB1}" dt="2023-05-22T20:53:48.901" v="254" actId="1076"/>
          <ac:picMkLst>
            <pc:docMk/>
            <pc:sldMk cId="2644466326" sldId="266"/>
            <ac:picMk id="7" creationId="{951DFCCF-286E-394D-FA32-F3708F3EF403}"/>
          </ac:picMkLst>
        </pc:picChg>
      </pc:sldChg>
      <pc:sldChg chg="addSp delSp modSp mod modClrScheme delDesignElem chgLayout">
        <pc:chgData name="Matthew Bigge" userId="S::mbigge2@unl.edu::8f82e547-c724-4726-aa8d-00807f87f662" providerId="AD" clId="Web-{99A58F03-4E48-4096-8D2F-1A577BA93FB1}" dt="2023-05-22T20:54:57.497" v="264"/>
        <pc:sldMkLst>
          <pc:docMk/>
          <pc:sldMk cId="3634464558" sldId="267"/>
        </pc:sldMkLst>
        <pc:spChg chg="del">
          <ac:chgData name="Matthew Bigge" userId="S::mbigge2@unl.edu::8f82e547-c724-4726-aa8d-00807f87f662" providerId="AD" clId="Web-{99A58F03-4E48-4096-8D2F-1A577BA93FB1}" dt="2023-05-22T20:50:47.864" v="216"/>
          <ac:spMkLst>
            <pc:docMk/>
            <pc:sldMk cId="3634464558" sldId="267"/>
            <ac:spMk id="22" creationId="{6DC8E2D9-6729-4614-8667-C1016D3182E4}"/>
          </ac:spMkLst>
        </pc:spChg>
        <pc:spChg chg="del">
          <ac:chgData name="Matthew Bigge" userId="S::mbigge2@unl.edu::8f82e547-c724-4726-aa8d-00807f87f662" providerId="AD" clId="Web-{99A58F03-4E48-4096-8D2F-1A577BA93FB1}" dt="2023-05-22T20:50:47.864" v="216"/>
          <ac:spMkLst>
            <pc:docMk/>
            <pc:sldMk cId="3634464558" sldId="267"/>
            <ac:spMk id="24" creationId="{9C51935E-4A08-4AE4-8E13-F40CD3C4F1C4}"/>
          </ac:spMkLst>
        </pc:spChg>
        <pc:spChg chg="add del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3634464558" sldId="267"/>
            <ac:spMk id="41" creationId="{6DC8E2D9-6729-4614-8667-C1016D3182E4}"/>
          </ac:spMkLst>
        </pc:spChg>
        <pc:spChg chg="add del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3634464558" sldId="267"/>
            <ac:spMk id="43" creationId="{9C51935E-4A08-4AE4-8E13-F40CD3C4F1C4}"/>
          </ac:spMkLst>
        </pc:spChg>
        <pc:spChg chg="add del">
          <ac:chgData name="Matthew Bigge" userId="S::mbigge2@unl.edu::8f82e547-c724-4726-aa8d-00807f87f662" providerId="AD" clId="Web-{99A58F03-4E48-4096-8D2F-1A577BA93FB1}" dt="2023-05-22T20:54:57.497" v="264"/>
          <ac:spMkLst>
            <pc:docMk/>
            <pc:sldMk cId="3634464558" sldId="267"/>
            <ac:spMk id="57" creationId="{8CED433A-4441-4EF2-A360-2D5C19C7F3CD}"/>
          </ac:spMkLst>
        </pc:spChg>
        <pc:grpChg chg="del">
          <ac:chgData name="Matthew Bigge" userId="S::mbigge2@unl.edu::8f82e547-c724-4726-aa8d-00807f87f662" providerId="AD" clId="Web-{99A58F03-4E48-4096-8D2F-1A577BA93FB1}" dt="2023-05-22T20:50:47.864" v="216"/>
          <ac:grpSpMkLst>
            <pc:docMk/>
            <pc:sldMk cId="3634464558" sldId="267"/>
            <ac:grpSpMk id="10" creationId="{BF4E480B-94D6-46F9-A2B6-B98D311FDC19}"/>
          </ac:grpSpMkLst>
        </pc:grpChg>
        <pc:grpChg chg="add del">
          <ac:chgData name="Matthew Bigge" userId="S::mbigge2@unl.edu::8f82e547-c724-4726-aa8d-00807f87f662" providerId="AD" clId="Web-{99A58F03-4E48-4096-8D2F-1A577BA93FB1}" dt="2023-05-22T20:54:57.497" v="264"/>
          <ac:grpSpMkLst>
            <pc:docMk/>
            <pc:sldMk cId="3634464558" sldId="267"/>
            <ac:grpSpMk id="29" creationId="{BF4E480B-94D6-46F9-A2B6-B98D311FDC19}"/>
          </ac:grpSpMkLst>
        </pc:grpChg>
        <pc:grpChg chg="add del">
          <ac:chgData name="Matthew Bigge" userId="S::mbigge2@unl.edu::8f82e547-c724-4726-aa8d-00807f87f662" providerId="AD" clId="Web-{99A58F03-4E48-4096-8D2F-1A577BA93FB1}" dt="2023-05-22T20:54:57.497" v="264"/>
          <ac:grpSpMkLst>
            <pc:docMk/>
            <pc:sldMk cId="3634464558" sldId="267"/>
            <ac:grpSpMk id="45" creationId="{6E2935B3-43F9-4F49-AEEE-A09015DDFF57}"/>
          </ac:grpSpMkLst>
        </pc:grpChg>
        <pc:picChg chg="add del">
          <ac:chgData name="Matthew Bigge" userId="S::mbigge2@unl.edu::8f82e547-c724-4726-aa8d-00807f87f662" providerId="AD" clId="Web-{99A58F03-4E48-4096-8D2F-1A577BA93FB1}" dt="2023-05-22T20:24:58.834" v="4"/>
          <ac:picMkLst>
            <pc:docMk/>
            <pc:sldMk cId="3634464558" sldId="267"/>
            <ac:picMk id="3" creationId="{C5691332-F035-B4E7-B58E-5655A1143E68}"/>
          </ac:picMkLst>
        </pc:picChg>
        <pc:picChg chg="add del mod">
          <ac:chgData name="Matthew Bigge" userId="S::mbigge2@unl.edu::8f82e547-c724-4726-aa8d-00807f87f662" providerId="AD" clId="Web-{99A58F03-4E48-4096-8D2F-1A577BA93FB1}" dt="2023-05-22T20:50:31.708" v="215"/>
          <ac:picMkLst>
            <pc:docMk/>
            <pc:sldMk cId="3634464558" sldId="267"/>
            <ac:picMk id="4" creationId="{38B04964-61F5-DE81-B849-1F665D51EFAA}"/>
          </ac:picMkLst>
        </pc:picChg>
        <pc:picChg chg="mod ord">
          <ac:chgData name="Matthew Bigge" userId="S::mbigge2@unl.edu::8f82e547-c724-4726-aa8d-00807f87f662" providerId="AD" clId="Web-{99A58F03-4E48-4096-8D2F-1A577BA93FB1}" dt="2023-05-22T20:54:57.497" v="264"/>
          <ac:picMkLst>
            <pc:docMk/>
            <pc:sldMk cId="3634464558" sldId="267"/>
            <ac:picMk id="5" creationId="{AFAE2768-37CF-09A7-DDEE-9812A4A6166D}"/>
          </ac:picMkLst>
        </pc:picChg>
        <pc:picChg chg="add del mod">
          <ac:chgData name="Matthew Bigge" userId="S::mbigge2@unl.edu::8f82e547-c724-4726-aa8d-00807f87f662" providerId="AD" clId="Web-{99A58F03-4E48-4096-8D2F-1A577BA93FB1}" dt="2023-05-22T20:51:15.678" v="226"/>
          <ac:picMkLst>
            <pc:docMk/>
            <pc:sldMk cId="3634464558" sldId="267"/>
            <ac:picMk id="6" creationId="{6A4D70CF-A38A-2D4C-A639-1D189BCAE1F7}"/>
          </ac:picMkLst>
        </pc:picChg>
        <pc:picChg chg="add del mod">
          <ac:chgData name="Matthew Bigge" userId="S::mbigge2@unl.edu::8f82e547-c724-4726-aa8d-00807f87f662" providerId="AD" clId="Web-{99A58F03-4E48-4096-8D2F-1A577BA93FB1}" dt="2023-05-22T20:51:53.897" v="228"/>
          <ac:picMkLst>
            <pc:docMk/>
            <pc:sldMk cId="3634464558" sldId="267"/>
            <ac:picMk id="7" creationId="{2CF891D0-63DA-E730-5D00-A67E0E109964}"/>
          </ac:picMkLst>
        </pc:picChg>
        <pc:picChg chg="add mod">
          <ac:chgData name="Matthew Bigge" userId="S::mbigge2@unl.edu::8f82e547-c724-4726-aa8d-00807f87f662" providerId="AD" clId="Web-{99A58F03-4E48-4096-8D2F-1A577BA93FB1}" dt="2023-05-22T20:52:50.337" v="240" actId="1076"/>
          <ac:picMkLst>
            <pc:docMk/>
            <pc:sldMk cId="3634464558" sldId="267"/>
            <ac:picMk id="8" creationId="{E2D454DF-5ED8-448B-7C38-9761166C8915}"/>
          </ac:picMkLst>
        </pc:picChg>
        <pc:picChg chg="add mod">
          <ac:chgData name="Matthew Bigge" userId="S::mbigge2@unl.edu::8f82e547-c724-4726-aa8d-00807f87f662" providerId="AD" clId="Web-{99A58F03-4E48-4096-8D2F-1A577BA93FB1}" dt="2023-05-22T20:53:16.416" v="244" actId="1076"/>
          <ac:picMkLst>
            <pc:docMk/>
            <pc:sldMk cId="3634464558" sldId="267"/>
            <ac:picMk id="21" creationId="{913E2B66-78A2-E9CF-B512-1732FE065AC9}"/>
          </ac:picMkLst>
        </pc:picChg>
      </pc:sldChg>
      <pc:sldMasterChg chg="add del addSldLayout delSldLayout">
        <pc:chgData name="Matthew Bigge" userId="S::mbigge2@unl.edu::8f82e547-c724-4726-aa8d-00807f87f662" providerId="AD" clId="Web-{99A58F03-4E48-4096-8D2F-1A577BA93FB1}" dt="2023-05-22T20:54:57.497" v="264"/>
        <pc:sldMasterMkLst>
          <pc:docMk/>
          <pc:sldMasterMk cId="697949489" sldId="2147483672"/>
        </pc:sldMasterMkLst>
        <pc:sldLayoutChg chg="add del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697949489" sldId="2147483672"/>
            <pc:sldLayoutMk cId="58821900" sldId="2147483673"/>
          </pc:sldLayoutMkLst>
        </pc:sldLayoutChg>
        <pc:sldLayoutChg chg="add del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697949489" sldId="2147483672"/>
            <pc:sldLayoutMk cId="3374353441" sldId="2147483674"/>
          </pc:sldLayoutMkLst>
        </pc:sldLayoutChg>
        <pc:sldLayoutChg chg="add del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697949489" sldId="2147483672"/>
            <pc:sldLayoutMk cId="2586640889" sldId="2147483675"/>
          </pc:sldLayoutMkLst>
        </pc:sldLayoutChg>
        <pc:sldLayoutChg chg="add del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697949489" sldId="2147483672"/>
            <pc:sldLayoutMk cId="320635131" sldId="2147483676"/>
          </pc:sldLayoutMkLst>
        </pc:sldLayoutChg>
        <pc:sldLayoutChg chg="add del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697949489" sldId="2147483672"/>
            <pc:sldLayoutMk cId="973077398" sldId="2147483677"/>
          </pc:sldLayoutMkLst>
        </pc:sldLayoutChg>
        <pc:sldLayoutChg chg="add del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697949489" sldId="2147483672"/>
            <pc:sldLayoutMk cId="1217137687" sldId="2147483678"/>
          </pc:sldLayoutMkLst>
        </pc:sldLayoutChg>
        <pc:sldLayoutChg chg="add del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697949489" sldId="2147483672"/>
            <pc:sldLayoutMk cId="1232257307" sldId="2147483679"/>
          </pc:sldLayoutMkLst>
        </pc:sldLayoutChg>
        <pc:sldLayoutChg chg="add del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697949489" sldId="2147483672"/>
            <pc:sldLayoutMk cId="2815211206" sldId="2147483680"/>
          </pc:sldLayoutMkLst>
        </pc:sldLayoutChg>
        <pc:sldLayoutChg chg="add del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697949489" sldId="2147483672"/>
            <pc:sldLayoutMk cId="47118444" sldId="2147483681"/>
          </pc:sldLayoutMkLst>
        </pc:sldLayoutChg>
        <pc:sldLayoutChg chg="add del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697949489" sldId="2147483672"/>
            <pc:sldLayoutMk cId="250221615" sldId="2147483682"/>
          </pc:sldLayoutMkLst>
        </pc:sldLayoutChg>
        <pc:sldLayoutChg chg="add del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697949489" sldId="2147483672"/>
            <pc:sldLayoutMk cId="1354450339" sldId="2147483683"/>
          </pc:sldLayoutMkLst>
        </pc:sldLayoutChg>
      </pc:sldMasterChg>
      <pc:sldMasterChg chg="add del addSldLayout delSldLayout modSldLayout">
        <pc:chgData name="Matthew Bigge" userId="S::mbigge2@unl.edu::8f82e547-c724-4726-aa8d-00807f87f662" providerId="AD" clId="Web-{99A58F03-4E48-4096-8D2F-1A577BA93FB1}" dt="2023-05-22T20:54:57.497" v="264"/>
        <pc:sldMasterMkLst>
          <pc:docMk/>
          <pc:sldMasterMk cId="1758601523" sldId="2147483684"/>
        </pc:sldMasterMkLst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4258330499" sldId="2147483685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2422897542" sldId="2147483686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4179084174" sldId="2147483687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476976342" sldId="2147483688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3240499565" sldId="2147483689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3841536615" sldId="2147483690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1534312724" sldId="2147483691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733322050" sldId="2147483692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4219523753" sldId="2147483693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836745478" sldId="2147483694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2841730813" sldId="2147483695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3102499366" sldId="2147483696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3187271296" sldId="2147483697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1910055150" sldId="2147483698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2044603730" sldId="2147483699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468507725" sldId="2147483700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57.497" v="264"/>
          <pc:sldLayoutMkLst>
            <pc:docMk/>
            <pc:sldMasterMk cId="1758601523" sldId="2147483684"/>
            <pc:sldLayoutMk cId="1971039543" sldId="2147483701"/>
          </pc:sldLayoutMkLst>
        </pc:sldLayoutChg>
      </pc:sldMasterChg>
      <pc:sldMasterChg chg="add del addSldLayout delSldLayout modSldLayout">
        <pc:chgData name="Matthew Bigge" userId="S::mbigge2@unl.edu::8f82e547-c724-4726-aa8d-00807f87f662" providerId="AD" clId="Web-{99A58F03-4E48-4096-8D2F-1A577BA93FB1}" dt="2023-05-22T20:54:38.824" v="261"/>
        <pc:sldMasterMkLst>
          <pc:docMk/>
          <pc:sldMasterMk cId="1861144956" sldId="2147483684"/>
        </pc:sldMasterMkLst>
        <pc:sldLayoutChg chg="add del mod replId">
          <pc:chgData name="Matthew Bigge" userId="S::mbigge2@unl.edu::8f82e547-c724-4726-aa8d-00807f87f662" providerId="AD" clId="Web-{99A58F03-4E48-4096-8D2F-1A577BA93FB1}" dt="2023-05-22T20:54:38.824" v="261"/>
          <pc:sldLayoutMkLst>
            <pc:docMk/>
            <pc:sldMasterMk cId="1861144956" sldId="2147483684"/>
            <pc:sldLayoutMk cId="2710072578" sldId="2147483685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8.824" v="261"/>
          <pc:sldLayoutMkLst>
            <pc:docMk/>
            <pc:sldMasterMk cId="1861144956" sldId="2147483684"/>
            <pc:sldLayoutMk cId="3770558373" sldId="2147483686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8.824" v="261"/>
          <pc:sldLayoutMkLst>
            <pc:docMk/>
            <pc:sldMasterMk cId="1861144956" sldId="2147483684"/>
            <pc:sldLayoutMk cId="3668668038" sldId="2147483687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8.824" v="261"/>
          <pc:sldLayoutMkLst>
            <pc:docMk/>
            <pc:sldMasterMk cId="1861144956" sldId="2147483684"/>
            <pc:sldLayoutMk cId="2365121134" sldId="2147483688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8.824" v="261"/>
          <pc:sldLayoutMkLst>
            <pc:docMk/>
            <pc:sldMasterMk cId="1861144956" sldId="2147483684"/>
            <pc:sldLayoutMk cId="2103739315" sldId="2147483689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8.824" v="261"/>
          <pc:sldLayoutMkLst>
            <pc:docMk/>
            <pc:sldMasterMk cId="1861144956" sldId="2147483684"/>
            <pc:sldLayoutMk cId="3551005598" sldId="2147483690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8.824" v="261"/>
          <pc:sldLayoutMkLst>
            <pc:docMk/>
            <pc:sldMasterMk cId="1861144956" sldId="2147483684"/>
            <pc:sldLayoutMk cId="3432043109" sldId="2147483691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8.824" v="261"/>
          <pc:sldLayoutMkLst>
            <pc:docMk/>
            <pc:sldMasterMk cId="1861144956" sldId="2147483684"/>
            <pc:sldLayoutMk cId="1749186557" sldId="2147483692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8.824" v="261"/>
          <pc:sldLayoutMkLst>
            <pc:docMk/>
            <pc:sldMasterMk cId="1861144956" sldId="2147483684"/>
            <pc:sldLayoutMk cId="3489118167" sldId="2147483693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8.824" v="261"/>
          <pc:sldLayoutMkLst>
            <pc:docMk/>
            <pc:sldMasterMk cId="1861144956" sldId="2147483684"/>
            <pc:sldLayoutMk cId="3051949306" sldId="2147483694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8.824" v="261"/>
          <pc:sldLayoutMkLst>
            <pc:docMk/>
            <pc:sldMasterMk cId="1861144956" sldId="2147483684"/>
            <pc:sldLayoutMk cId="938051607" sldId="2147483695"/>
          </pc:sldLayoutMkLst>
        </pc:sldLayoutChg>
      </pc:sldMasterChg>
      <pc:sldMasterChg chg="add del addSldLayout delSldLayout modSldLayout">
        <pc:chgData name="Matthew Bigge" userId="S::mbigge2@unl.edu::8f82e547-c724-4726-aa8d-00807f87f662" providerId="AD" clId="Web-{99A58F03-4E48-4096-8D2F-1A577BA93FB1}" dt="2023-05-22T20:54:35.137" v="260"/>
        <pc:sldMasterMkLst>
          <pc:docMk/>
          <pc:sldMasterMk cId="451157206" sldId="2147483696"/>
        </pc:sldMasterMkLst>
        <pc:sldLayoutChg chg="add del mod replId">
          <pc:chgData name="Matthew Bigge" userId="S::mbigge2@unl.edu::8f82e547-c724-4726-aa8d-00807f87f662" providerId="AD" clId="Web-{99A58F03-4E48-4096-8D2F-1A577BA93FB1}" dt="2023-05-22T20:54:35.137" v="260"/>
          <pc:sldLayoutMkLst>
            <pc:docMk/>
            <pc:sldMasterMk cId="451157206" sldId="2147483696"/>
            <pc:sldLayoutMk cId="2596396043" sldId="2147483697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5.137" v="260"/>
          <pc:sldLayoutMkLst>
            <pc:docMk/>
            <pc:sldMasterMk cId="451157206" sldId="2147483696"/>
            <pc:sldLayoutMk cId="534579702" sldId="2147483698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5.137" v="260"/>
          <pc:sldLayoutMkLst>
            <pc:docMk/>
            <pc:sldMasterMk cId="451157206" sldId="2147483696"/>
            <pc:sldLayoutMk cId="2728816182" sldId="2147483699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5.137" v="260"/>
          <pc:sldLayoutMkLst>
            <pc:docMk/>
            <pc:sldMasterMk cId="451157206" sldId="2147483696"/>
            <pc:sldLayoutMk cId="822666767" sldId="2147483700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5.137" v="260"/>
          <pc:sldLayoutMkLst>
            <pc:docMk/>
            <pc:sldMasterMk cId="451157206" sldId="2147483696"/>
            <pc:sldLayoutMk cId="2598840205" sldId="2147483701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5.137" v="260"/>
          <pc:sldLayoutMkLst>
            <pc:docMk/>
            <pc:sldMasterMk cId="451157206" sldId="2147483696"/>
            <pc:sldLayoutMk cId="4124920689" sldId="2147483702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5.137" v="260"/>
          <pc:sldLayoutMkLst>
            <pc:docMk/>
            <pc:sldMasterMk cId="451157206" sldId="2147483696"/>
            <pc:sldLayoutMk cId="2491767127" sldId="2147483703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5.137" v="260"/>
          <pc:sldLayoutMkLst>
            <pc:docMk/>
            <pc:sldMasterMk cId="451157206" sldId="2147483696"/>
            <pc:sldLayoutMk cId="2592512605" sldId="2147483704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5.137" v="260"/>
          <pc:sldLayoutMkLst>
            <pc:docMk/>
            <pc:sldMasterMk cId="451157206" sldId="2147483696"/>
            <pc:sldLayoutMk cId="2194742205" sldId="2147483705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5.137" v="260"/>
          <pc:sldLayoutMkLst>
            <pc:docMk/>
            <pc:sldMasterMk cId="451157206" sldId="2147483696"/>
            <pc:sldLayoutMk cId="4246211986" sldId="2147483706"/>
          </pc:sldLayoutMkLst>
        </pc:sldLayoutChg>
        <pc:sldLayoutChg chg="add del mod replId">
          <pc:chgData name="Matthew Bigge" userId="S::mbigge2@unl.edu::8f82e547-c724-4726-aa8d-00807f87f662" providerId="AD" clId="Web-{99A58F03-4E48-4096-8D2F-1A577BA93FB1}" dt="2023-05-22T20:54:35.137" v="260"/>
          <pc:sldLayoutMkLst>
            <pc:docMk/>
            <pc:sldMasterMk cId="451157206" sldId="2147483696"/>
            <pc:sldLayoutMk cId="3009720470" sldId="2147483707"/>
          </pc:sldLayoutMkLst>
        </pc:sldLayoutChg>
      </pc:sldMasterChg>
    </pc:docChg>
  </pc:docChgLst>
  <pc:docChgLst>
    <pc:chgData name="Matthew Bigge" userId="S::mbigge2@unl.edu::8f82e547-c724-4726-aa8d-00807f87f662" providerId="AD" clId="Web-{A80E370C-402C-40B1-ABA9-8861F47FC55E}"/>
    <pc:docChg chg="addSld delSld modSld addMainMaster">
      <pc:chgData name="Matthew Bigge" userId="S::mbigge2@unl.edu::8f82e547-c724-4726-aa8d-00807f87f662" providerId="AD" clId="Web-{A80E370C-402C-40B1-ABA9-8861F47FC55E}" dt="2023-05-22T22:01:39.778" v="336" actId="20577"/>
      <pc:docMkLst>
        <pc:docMk/>
      </pc:docMkLst>
      <pc:sldChg chg="addSp modSp">
        <pc:chgData name="Matthew Bigge" userId="S::mbigge2@unl.edu::8f82e547-c724-4726-aa8d-00807f87f662" providerId="AD" clId="Web-{A80E370C-402C-40B1-ABA9-8861F47FC55E}" dt="2023-05-22T21:40:42.043" v="51" actId="1076"/>
        <pc:sldMkLst>
          <pc:docMk/>
          <pc:sldMk cId="109857222" sldId="256"/>
        </pc:sldMkLst>
        <pc:spChg chg="mod">
          <ac:chgData name="Matthew Bigge" userId="S::mbigge2@unl.edu::8f82e547-c724-4726-aa8d-00807f87f662" providerId="AD" clId="Web-{A80E370C-402C-40B1-ABA9-8861F47FC55E}" dt="2023-05-22T21:39:35.869" v="3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tthew Bigge" userId="S::mbigge2@unl.edu::8f82e547-c724-4726-aa8d-00807f87f662" providerId="AD" clId="Web-{A80E370C-402C-40B1-ABA9-8861F47FC55E}" dt="2023-05-22T21:40:16.558" v="43" actId="14100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Matthew Bigge" userId="S::mbigge2@unl.edu::8f82e547-c724-4726-aa8d-00807f87f662" providerId="AD" clId="Web-{A80E370C-402C-40B1-ABA9-8861F47FC55E}" dt="2023-05-22T21:40:42.043" v="51" actId="1076"/>
          <ac:spMkLst>
            <pc:docMk/>
            <pc:sldMk cId="109857222" sldId="256"/>
            <ac:spMk id="5" creationId="{ECBC0153-51D4-BC07-2D10-48CA8B9FBF65}"/>
          </ac:spMkLst>
        </pc:spChg>
      </pc:sldChg>
      <pc:sldChg chg="addSp delSp modSp mod setBg">
        <pc:chgData name="Matthew Bigge" userId="S::mbigge2@unl.edu::8f82e547-c724-4726-aa8d-00807f87f662" providerId="AD" clId="Web-{A80E370C-402C-40B1-ABA9-8861F47FC55E}" dt="2023-05-22T21:58:32.662" v="271" actId="20577"/>
        <pc:sldMkLst>
          <pc:docMk/>
          <pc:sldMk cId="3574774885" sldId="257"/>
        </pc:sldMkLst>
        <pc:spChg chg="mod">
          <ac:chgData name="Matthew Bigge" userId="S::mbigge2@unl.edu::8f82e547-c724-4726-aa8d-00807f87f662" providerId="AD" clId="Web-{A80E370C-402C-40B1-ABA9-8861F47FC55E}" dt="2023-05-22T21:50:38.566" v="106" actId="1076"/>
          <ac:spMkLst>
            <pc:docMk/>
            <pc:sldMk cId="3574774885" sldId="257"/>
            <ac:spMk id="2" creationId="{FBA60A4B-21B5-D7AE-94C5-F047F1EA9741}"/>
          </ac:spMkLst>
        </pc:spChg>
        <pc:spChg chg="mod ord">
          <ac:chgData name="Matthew Bigge" userId="S::mbigge2@unl.edu::8f82e547-c724-4726-aa8d-00807f87f662" providerId="AD" clId="Web-{A80E370C-402C-40B1-ABA9-8861F47FC55E}" dt="2023-05-22T21:58:32.662" v="271" actId="20577"/>
          <ac:spMkLst>
            <pc:docMk/>
            <pc:sldMk cId="3574774885" sldId="257"/>
            <ac:spMk id="3" creationId="{8383CFF0-0000-641B-10D6-9F2062EFB982}"/>
          </ac:spMkLst>
        </pc:spChg>
        <pc:spChg chg="add">
          <ac:chgData name="Matthew Bigge" userId="S::mbigge2@unl.edu::8f82e547-c724-4726-aa8d-00807f87f662" providerId="AD" clId="Web-{A80E370C-402C-40B1-ABA9-8861F47FC55E}" dt="2023-05-22T21:50:20.831" v="102"/>
          <ac:spMkLst>
            <pc:docMk/>
            <pc:sldMk cId="3574774885" sldId="257"/>
            <ac:spMk id="10" creationId="{F1CFA84F-6245-4A17-9FDC-CA749D994D0E}"/>
          </ac:spMkLst>
        </pc:spChg>
        <pc:spChg chg="add">
          <ac:chgData name="Matthew Bigge" userId="S::mbigge2@unl.edu::8f82e547-c724-4726-aa8d-00807f87f662" providerId="AD" clId="Web-{A80E370C-402C-40B1-ABA9-8861F47FC55E}" dt="2023-05-22T21:50:20.831" v="102"/>
          <ac:spMkLst>
            <pc:docMk/>
            <pc:sldMk cId="3574774885" sldId="257"/>
            <ac:spMk id="12" creationId="{DC05F582-AA63-4A8C-915E-66057E4BEEA9}"/>
          </ac:spMkLst>
        </pc:spChg>
        <pc:spChg chg="add del">
          <ac:chgData name="Matthew Bigge" userId="S::mbigge2@unl.edu::8f82e547-c724-4726-aa8d-00807f87f662" providerId="AD" clId="Web-{A80E370C-402C-40B1-ABA9-8861F47FC55E}" dt="2023-05-22T21:50:05.393" v="101"/>
          <ac:spMkLst>
            <pc:docMk/>
            <pc:sldMk cId="3574774885" sldId="257"/>
            <ac:spMk id="13" creationId="{F1CFA84F-6245-4A17-9FDC-CA749D994D0E}"/>
          </ac:spMkLst>
        </pc:spChg>
        <pc:spChg chg="add">
          <ac:chgData name="Matthew Bigge" userId="S::mbigge2@unl.edu::8f82e547-c724-4726-aa8d-00807f87f662" providerId="AD" clId="Web-{A80E370C-402C-40B1-ABA9-8861F47FC55E}" dt="2023-05-22T21:50:20.831" v="102"/>
          <ac:spMkLst>
            <pc:docMk/>
            <pc:sldMk cId="3574774885" sldId="257"/>
            <ac:spMk id="14" creationId="{2D253D93-3319-4E06-B75F-009AE70FCBCA}"/>
          </ac:spMkLst>
        </pc:spChg>
        <pc:spChg chg="add del">
          <ac:chgData name="Matthew Bigge" userId="S::mbigge2@unl.edu::8f82e547-c724-4726-aa8d-00807f87f662" providerId="AD" clId="Web-{A80E370C-402C-40B1-ABA9-8861F47FC55E}" dt="2023-05-22T21:50:05.393" v="101"/>
          <ac:spMkLst>
            <pc:docMk/>
            <pc:sldMk cId="3574774885" sldId="257"/>
            <ac:spMk id="27" creationId="{DC05F582-AA63-4A8C-915E-66057E4BEEA9}"/>
          </ac:spMkLst>
        </pc:spChg>
        <pc:spChg chg="add del">
          <ac:chgData name="Matthew Bigge" userId="S::mbigge2@unl.edu::8f82e547-c724-4726-aa8d-00807f87f662" providerId="AD" clId="Web-{A80E370C-402C-40B1-ABA9-8861F47FC55E}" dt="2023-05-22T21:50:05.393" v="101"/>
          <ac:spMkLst>
            <pc:docMk/>
            <pc:sldMk cId="3574774885" sldId="257"/>
            <ac:spMk id="29" creationId="{2D253D93-3319-4E06-B75F-009AE70FCBCA}"/>
          </ac:spMkLst>
        </pc:spChg>
        <pc:grpChg chg="add">
          <ac:chgData name="Matthew Bigge" userId="S::mbigge2@unl.edu::8f82e547-c724-4726-aa8d-00807f87f662" providerId="AD" clId="Web-{A80E370C-402C-40B1-ABA9-8861F47FC55E}" dt="2023-05-22T21:50:20.831" v="102"/>
          <ac:grpSpMkLst>
            <pc:docMk/>
            <pc:sldMk cId="3574774885" sldId="257"/>
            <ac:grpSpMk id="11" creationId="{30D050C3-946A-4155-B469-3FE5492E6E91}"/>
          </ac:grpSpMkLst>
        </pc:grpChg>
        <pc:grpChg chg="add del">
          <ac:chgData name="Matthew Bigge" userId="S::mbigge2@unl.edu::8f82e547-c724-4726-aa8d-00807f87f662" providerId="AD" clId="Web-{A80E370C-402C-40B1-ABA9-8861F47FC55E}" dt="2023-05-22T21:50:05.393" v="101"/>
          <ac:grpSpMkLst>
            <pc:docMk/>
            <pc:sldMk cId="3574774885" sldId="257"/>
            <ac:grpSpMk id="15" creationId="{30D050C3-946A-4155-B469-3FE5492E6E91}"/>
          </ac:grpSpMkLst>
        </pc:grpChg>
        <pc:picChg chg="mod ord">
          <ac:chgData name="Matthew Bigge" userId="S::mbigge2@unl.edu::8f82e547-c724-4726-aa8d-00807f87f662" providerId="AD" clId="Web-{A80E370C-402C-40B1-ABA9-8861F47FC55E}" dt="2023-05-22T21:52:22.367" v="164" actId="1076"/>
          <ac:picMkLst>
            <pc:docMk/>
            <pc:sldMk cId="3574774885" sldId="257"/>
            <ac:picMk id="4" creationId="{1AB281BE-C679-9904-F1A2-2CF88FB42A4E}"/>
          </ac:picMkLst>
        </pc:picChg>
        <pc:picChg chg="add mod ord">
          <ac:chgData name="Matthew Bigge" userId="S::mbigge2@unl.edu::8f82e547-c724-4726-aa8d-00807f87f662" providerId="AD" clId="Web-{A80E370C-402C-40B1-ABA9-8861F47FC55E}" dt="2023-05-22T21:52:14.523" v="161" actId="1076"/>
          <ac:picMkLst>
            <pc:docMk/>
            <pc:sldMk cId="3574774885" sldId="257"/>
            <ac:picMk id="5" creationId="{772831F8-E937-C8B0-5453-6FCEEA1CB36F}"/>
          </ac:picMkLst>
        </pc:picChg>
        <pc:picChg chg="add mod">
          <ac:chgData name="Matthew Bigge" userId="S::mbigge2@unl.edu::8f82e547-c724-4726-aa8d-00807f87f662" providerId="AD" clId="Web-{A80E370C-402C-40B1-ABA9-8861F47FC55E}" dt="2023-05-22T21:52:10.397" v="159" actId="1076"/>
          <ac:picMkLst>
            <pc:docMk/>
            <pc:sldMk cId="3574774885" sldId="257"/>
            <ac:picMk id="6" creationId="{D150A51E-4C94-1FBB-475E-F0E2EC9446AB}"/>
          </ac:picMkLst>
        </pc:picChg>
        <pc:picChg chg="mod">
          <ac:chgData name="Matthew Bigge" userId="S::mbigge2@unl.edu::8f82e547-c724-4726-aa8d-00807f87f662" providerId="AD" clId="Web-{A80E370C-402C-40B1-ABA9-8861F47FC55E}" dt="2023-05-22T21:52:11.898" v="160" actId="1076"/>
          <ac:picMkLst>
            <pc:docMk/>
            <pc:sldMk cId="3574774885" sldId="257"/>
            <ac:picMk id="7" creationId="{5F2EC3D4-3EA7-D66B-E42C-8850E06C0A1A}"/>
          </ac:picMkLst>
        </pc:picChg>
        <pc:picChg chg="mod">
          <ac:chgData name="Matthew Bigge" userId="S::mbigge2@unl.edu::8f82e547-c724-4726-aa8d-00807f87f662" providerId="AD" clId="Web-{A80E370C-402C-40B1-ABA9-8861F47FC55E}" dt="2023-05-22T21:52:19.601" v="163" actId="1076"/>
          <ac:picMkLst>
            <pc:docMk/>
            <pc:sldMk cId="3574774885" sldId="257"/>
            <ac:picMk id="8" creationId="{73A5E977-CF40-6B73-981D-5E8AD5F9B718}"/>
          </ac:picMkLst>
        </pc:picChg>
      </pc:sldChg>
      <pc:sldChg chg="addSp delSp modSp">
        <pc:chgData name="Matthew Bigge" userId="S::mbigge2@unl.edu::8f82e547-c724-4726-aa8d-00807f87f662" providerId="AD" clId="Web-{A80E370C-402C-40B1-ABA9-8861F47FC55E}" dt="2023-05-22T21:48:15.264" v="59"/>
        <pc:sldMkLst>
          <pc:docMk/>
          <pc:sldMk cId="2537317161" sldId="258"/>
        </pc:sldMkLst>
        <pc:spChg chg="mod">
          <ac:chgData name="Matthew Bigge" userId="S::mbigge2@unl.edu::8f82e547-c724-4726-aa8d-00807f87f662" providerId="AD" clId="Web-{A80E370C-402C-40B1-ABA9-8861F47FC55E}" dt="2023-05-22T21:44:45.709" v="56" actId="20577"/>
          <ac:spMkLst>
            <pc:docMk/>
            <pc:sldMk cId="2537317161" sldId="258"/>
            <ac:spMk id="8" creationId="{B0FCE2AB-4742-B138-2A6B-11454889EF27}"/>
          </ac:spMkLst>
        </pc:spChg>
        <pc:picChg chg="add del mod">
          <ac:chgData name="Matthew Bigge" userId="S::mbigge2@unl.edu::8f82e547-c724-4726-aa8d-00807f87f662" providerId="AD" clId="Web-{A80E370C-402C-40B1-ABA9-8861F47FC55E}" dt="2023-05-22T21:48:15.264" v="59"/>
          <ac:picMkLst>
            <pc:docMk/>
            <pc:sldMk cId="2537317161" sldId="258"/>
            <ac:picMk id="2" creationId="{00FB6252-2743-17AC-E064-ACC4024DE662}"/>
          </ac:picMkLst>
        </pc:picChg>
      </pc:sldChg>
      <pc:sldChg chg="modSp">
        <pc:chgData name="Matthew Bigge" userId="S::mbigge2@unl.edu::8f82e547-c724-4726-aa8d-00807f87f662" providerId="AD" clId="Web-{A80E370C-402C-40B1-ABA9-8861F47FC55E}" dt="2023-05-22T21:59:27.023" v="285" actId="20577"/>
        <pc:sldMkLst>
          <pc:docMk/>
          <pc:sldMk cId="1447919517" sldId="259"/>
        </pc:sldMkLst>
        <pc:graphicFrameChg chg="modGraphic">
          <ac:chgData name="Matthew Bigge" userId="S::mbigge2@unl.edu::8f82e547-c724-4726-aa8d-00807f87f662" providerId="AD" clId="Web-{A80E370C-402C-40B1-ABA9-8861F47FC55E}" dt="2023-05-22T21:59:27.023" v="285" actId="20577"/>
          <ac:graphicFrameMkLst>
            <pc:docMk/>
            <pc:sldMk cId="1447919517" sldId="259"/>
            <ac:graphicFrameMk id="5" creationId="{6B5F37F2-80BB-08BB-4672-20873AC8AC83}"/>
          </ac:graphicFrameMkLst>
        </pc:graphicFrameChg>
      </pc:sldChg>
      <pc:sldChg chg="modSp">
        <pc:chgData name="Matthew Bigge" userId="S::mbigge2@unl.edu::8f82e547-c724-4726-aa8d-00807f87f662" providerId="AD" clId="Web-{A80E370C-402C-40B1-ABA9-8861F47FC55E}" dt="2023-05-22T22:01:39.778" v="336" actId="20577"/>
        <pc:sldMkLst>
          <pc:docMk/>
          <pc:sldMk cId="3563584211" sldId="261"/>
        </pc:sldMkLst>
        <pc:spChg chg="mod">
          <ac:chgData name="Matthew Bigge" userId="S::mbigge2@unl.edu::8f82e547-c724-4726-aa8d-00807f87f662" providerId="AD" clId="Web-{A80E370C-402C-40B1-ABA9-8861F47FC55E}" dt="2023-05-22T22:01:39.778" v="336" actId="20577"/>
          <ac:spMkLst>
            <pc:docMk/>
            <pc:sldMk cId="3563584211" sldId="261"/>
            <ac:spMk id="3" creationId="{0E5FA966-CDFC-8D43-40B3-635AC72359B5}"/>
          </ac:spMkLst>
        </pc:spChg>
      </pc:sldChg>
      <pc:sldChg chg="modSp">
        <pc:chgData name="Matthew Bigge" userId="S::mbigge2@unl.edu::8f82e547-c724-4726-aa8d-00807f87f662" providerId="AD" clId="Web-{A80E370C-402C-40B1-ABA9-8861F47FC55E}" dt="2023-05-22T21:41:39.311" v="53" actId="20577"/>
        <pc:sldMkLst>
          <pc:docMk/>
          <pc:sldMk cId="3115301336" sldId="262"/>
        </pc:sldMkLst>
        <pc:spChg chg="mod">
          <ac:chgData name="Matthew Bigge" userId="S::mbigge2@unl.edu::8f82e547-c724-4726-aa8d-00807f87f662" providerId="AD" clId="Web-{A80E370C-402C-40B1-ABA9-8861F47FC55E}" dt="2023-05-22T21:41:39.311" v="53" actId="20577"/>
          <ac:spMkLst>
            <pc:docMk/>
            <pc:sldMk cId="3115301336" sldId="262"/>
            <ac:spMk id="3" creationId="{71C7EF7E-5A61-041E-59A5-5E2794576FED}"/>
          </ac:spMkLst>
        </pc:spChg>
      </pc:sldChg>
      <pc:sldChg chg="addSp delSp modSp">
        <pc:chgData name="Matthew Bigge" userId="S::mbigge2@unl.edu::8f82e547-c724-4726-aa8d-00807f87f662" providerId="AD" clId="Web-{A80E370C-402C-40B1-ABA9-8861F47FC55E}" dt="2023-05-22T22:01:01.324" v="316" actId="20577"/>
        <pc:sldMkLst>
          <pc:docMk/>
          <pc:sldMk cId="1546729517" sldId="263"/>
        </pc:sldMkLst>
        <pc:spChg chg="mod">
          <ac:chgData name="Matthew Bigge" userId="S::mbigge2@unl.edu::8f82e547-c724-4726-aa8d-00807f87f662" providerId="AD" clId="Web-{A80E370C-402C-40B1-ABA9-8861F47FC55E}" dt="2023-05-22T22:00:09.478" v="291" actId="1076"/>
          <ac:spMkLst>
            <pc:docMk/>
            <pc:sldMk cId="1546729517" sldId="263"/>
            <ac:spMk id="2" creationId="{6ED41754-33A5-D175-E1FB-EEBB12EFACFA}"/>
          </ac:spMkLst>
        </pc:spChg>
        <pc:spChg chg="mod">
          <ac:chgData name="Matthew Bigge" userId="S::mbigge2@unl.edu::8f82e547-c724-4726-aa8d-00807f87f662" providerId="AD" clId="Web-{A80E370C-402C-40B1-ABA9-8861F47FC55E}" dt="2023-05-22T21:53:53.526" v="168" actId="1076"/>
          <ac:spMkLst>
            <pc:docMk/>
            <pc:sldMk cId="1546729517" sldId="263"/>
            <ac:spMk id="4" creationId="{4B7CEDAB-DD98-1D1E-876C-C8F21546191F}"/>
          </ac:spMkLst>
        </pc:spChg>
        <pc:spChg chg="mod">
          <ac:chgData name="Matthew Bigge" userId="S::mbigge2@unl.edu::8f82e547-c724-4726-aa8d-00807f87f662" providerId="AD" clId="Web-{A80E370C-402C-40B1-ABA9-8861F47FC55E}" dt="2023-05-22T21:53:53.542" v="170" actId="1076"/>
          <ac:spMkLst>
            <pc:docMk/>
            <pc:sldMk cId="1546729517" sldId="263"/>
            <ac:spMk id="6" creationId="{15243AF6-D340-5B14-E584-1C2E41A4C0A0}"/>
          </ac:spMkLst>
        </pc:spChg>
        <pc:spChg chg="add mod">
          <ac:chgData name="Matthew Bigge" userId="S::mbigge2@unl.edu::8f82e547-c724-4726-aa8d-00807f87f662" providerId="AD" clId="Web-{A80E370C-402C-40B1-ABA9-8861F47FC55E}" dt="2023-05-22T22:01:01.324" v="316" actId="20577"/>
          <ac:spMkLst>
            <pc:docMk/>
            <pc:sldMk cId="1546729517" sldId="263"/>
            <ac:spMk id="7" creationId="{86E16C88-2432-78BE-EDD5-53628C7E39A3}"/>
          </ac:spMkLst>
        </pc:spChg>
        <pc:spChg chg="add mod ord">
          <ac:chgData name="Matthew Bigge" userId="S::mbigge2@unl.edu::8f82e547-c724-4726-aa8d-00807f87f662" providerId="AD" clId="Web-{A80E370C-402C-40B1-ABA9-8861F47FC55E}" dt="2023-05-22T21:56:56.221" v="246" actId="14100"/>
          <ac:spMkLst>
            <pc:docMk/>
            <pc:sldMk cId="1546729517" sldId="263"/>
            <ac:spMk id="13" creationId="{E9723C68-55B7-F42E-B29C-F6C38EB2410E}"/>
          </ac:spMkLst>
        </pc:spChg>
        <pc:picChg chg="mod">
          <ac:chgData name="Matthew Bigge" userId="S::mbigge2@unl.edu::8f82e547-c724-4726-aa8d-00807f87f662" providerId="AD" clId="Web-{A80E370C-402C-40B1-ABA9-8861F47FC55E}" dt="2023-05-22T21:53:53.526" v="167" actId="1076"/>
          <ac:picMkLst>
            <pc:docMk/>
            <pc:sldMk cId="1546729517" sldId="263"/>
            <ac:picMk id="3" creationId="{C58B1A3C-0FEC-16D0-8332-ADE721417AFA}"/>
          </ac:picMkLst>
        </pc:picChg>
        <pc:picChg chg="mod">
          <ac:chgData name="Matthew Bigge" userId="S::mbigge2@unl.edu::8f82e547-c724-4726-aa8d-00807f87f662" providerId="AD" clId="Web-{A80E370C-402C-40B1-ABA9-8861F47FC55E}" dt="2023-05-22T21:53:53.542" v="169" actId="1076"/>
          <ac:picMkLst>
            <pc:docMk/>
            <pc:sldMk cId="1546729517" sldId="263"/>
            <ac:picMk id="5" creationId="{29B420C6-8C3D-11BE-E9C7-DFE5D0D4BF1F}"/>
          </ac:picMkLst>
        </pc:picChg>
        <pc:picChg chg="add mod">
          <ac:chgData name="Matthew Bigge" userId="S::mbigge2@unl.edu::8f82e547-c724-4726-aa8d-00807f87f662" providerId="AD" clId="Web-{A80E370C-402C-40B1-ABA9-8861F47FC55E}" dt="2023-05-22T21:56:49.096" v="244" actId="1076"/>
          <ac:picMkLst>
            <pc:docMk/>
            <pc:sldMk cId="1546729517" sldId="263"/>
            <ac:picMk id="9" creationId="{9857E968-9EA7-2ED3-1385-697A57FBB58C}"/>
          </ac:picMkLst>
        </pc:picChg>
        <pc:picChg chg="add mod">
          <ac:chgData name="Matthew Bigge" userId="S::mbigge2@unl.edu::8f82e547-c724-4726-aa8d-00807f87f662" providerId="AD" clId="Web-{A80E370C-402C-40B1-ABA9-8861F47FC55E}" dt="2023-05-22T21:56:44.595" v="243" actId="14100"/>
          <ac:picMkLst>
            <pc:docMk/>
            <pc:sldMk cId="1546729517" sldId="263"/>
            <ac:picMk id="10" creationId="{E5348283-E24D-0346-07EA-1C3693A7392B}"/>
          </ac:picMkLst>
        </pc:picChg>
        <pc:picChg chg="add del mod">
          <ac:chgData name="Matthew Bigge" userId="S::mbigge2@unl.edu::8f82e547-c724-4726-aa8d-00807f87f662" providerId="AD" clId="Web-{A80E370C-402C-40B1-ABA9-8861F47FC55E}" dt="2023-05-22T21:54:41.091" v="209"/>
          <ac:picMkLst>
            <pc:docMk/>
            <pc:sldMk cId="1546729517" sldId="263"/>
            <ac:picMk id="11" creationId="{0BC8A275-BDC6-0075-CF5B-0142EE167C27}"/>
          </ac:picMkLst>
        </pc:picChg>
        <pc:picChg chg="add mod">
          <ac:chgData name="Matthew Bigge" userId="S::mbigge2@unl.edu::8f82e547-c724-4726-aa8d-00807f87f662" providerId="AD" clId="Web-{A80E370C-402C-40B1-ABA9-8861F47FC55E}" dt="2023-05-22T21:56:52.236" v="245" actId="1076"/>
          <ac:picMkLst>
            <pc:docMk/>
            <pc:sldMk cId="1546729517" sldId="263"/>
            <ac:picMk id="12" creationId="{BD309681-C0A9-C957-8FB9-CF298CB93C3A}"/>
          </ac:picMkLst>
        </pc:picChg>
        <pc:picChg chg="add mod">
          <ac:chgData name="Matthew Bigge" userId="S::mbigge2@unl.edu::8f82e547-c724-4726-aa8d-00807f87f662" providerId="AD" clId="Web-{A80E370C-402C-40B1-ABA9-8861F47FC55E}" dt="2023-05-22T21:56:58.987" v="247" actId="1076"/>
          <ac:picMkLst>
            <pc:docMk/>
            <pc:sldMk cId="1546729517" sldId="263"/>
            <ac:picMk id="14" creationId="{582E46EA-9B6F-7F09-F32A-F330B94514B5}"/>
          </ac:picMkLst>
        </pc:picChg>
        <pc:picChg chg="add del mod">
          <ac:chgData name="Matthew Bigge" userId="S::mbigge2@unl.edu::8f82e547-c724-4726-aa8d-00807f87f662" providerId="AD" clId="Web-{A80E370C-402C-40B1-ABA9-8861F47FC55E}" dt="2023-05-22T21:56:07.125" v="226"/>
          <ac:picMkLst>
            <pc:docMk/>
            <pc:sldMk cId="1546729517" sldId="263"/>
            <ac:picMk id="15" creationId="{F5C57823-1C83-D89F-0301-38245B71BA9C}"/>
          </ac:picMkLst>
        </pc:picChg>
      </pc:sldChg>
      <pc:sldChg chg="addSp delSp modSp">
        <pc:chgData name="Matthew Bigge" userId="S::mbigge2@unl.edu::8f82e547-c724-4726-aa8d-00807f87f662" providerId="AD" clId="Web-{A80E370C-402C-40B1-ABA9-8861F47FC55E}" dt="2023-05-22T22:00:49.464" v="311" actId="1076"/>
        <pc:sldMkLst>
          <pc:docMk/>
          <pc:sldMk cId="2333177731" sldId="264"/>
        </pc:sldMkLst>
        <pc:spChg chg="mod">
          <ac:chgData name="Matthew Bigge" userId="S::mbigge2@unl.edu::8f82e547-c724-4726-aa8d-00807f87f662" providerId="AD" clId="Web-{A80E370C-402C-40B1-ABA9-8861F47FC55E}" dt="2023-05-22T22:00:37.854" v="299" actId="1076"/>
          <ac:spMkLst>
            <pc:docMk/>
            <pc:sldMk cId="2333177731" sldId="264"/>
            <ac:spMk id="2" creationId="{840495A6-DC75-1997-1974-7439295C6C20}"/>
          </ac:spMkLst>
        </pc:spChg>
        <pc:spChg chg="mod">
          <ac:chgData name="Matthew Bigge" userId="S::mbigge2@unl.edu::8f82e547-c724-4726-aa8d-00807f87f662" providerId="AD" clId="Web-{A80E370C-402C-40B1-ABA9-8861F47FC55E}" dt="2023-05-22T22:00:35.417" v="298" actId="1076"/>
          <ac:spMkLst>
            <pc:docMk/>
            <pc:sldMk cId="2333177731" sldId="264"/>
            <ac:spMk id="3" creationId="{9769A2C6-2FF8-FE9C-44C4-1868E592EDE3}"/>
          </ac:spMkLst>
        </pc:spChg>
        <pc:spChg chg="add del mod">
          <ac:chgData name="Matthew Bigge" userId="S::mbigge2@unl.edu::8f82e547-c724-4726-aa8d-00807f87f662" providerId="AD" clId="Web-{A80E370C-402C-40B1-ABA9-8861F47FC55E}" dt="2023-05-22T22:00:49.448" v="309" actId="1076"/>
          <ac:spMkLst>
            <pc:docMk/>
            <pc:sldMk cId="2333177731" sldId="264"/>
            <ac:spMk id="7" creationId="{6E5932B9-3801-EED0-36DF-981B2101F813}"/>
          </ac:spMkLst>
        </pc:spChg>
        <pc:spChg chg="add del mod">
          <ac:chgData name="Matthew Bigge" userId="S::mbigge2@unl.edu::8f82e547-c724-4726-aa8d-00807f87f662" providerId="AD" clId="Web-{A80E370C-402C-40B1-ABA9-8861F47FC55E}" dt="2023-05-22T22:00:49.464" v="311" actId="1076"/>
          <ac:spMkLst>
            <pc:docMk/>
            <pc:sldMk cId="2333177731" sldId="264"/>
            <ac:spMk id="11" creationId="{CA1CF56D-1A1A-105D-1F60-1DFAB0342E87}"/>
          </ac:spMkLst>
        </pc:spChg>
        <pc:spChg chg="add del">
          <ac:chgData name="Matthew Bigge" userId="S::mbigge2@unl.edu::8f82e547-c724-4726-aa8d-00807f87f662" providerId="AD" clId="Web-{A80E370C-402C-40B1-ABA9-8861F47FC55E}" dt="2023-05-22T22:00:38.448" v="302"/>
          <ac:spMkLst>
            <pc:docMk/>
            <pc:sldMk cId="2333177731" sldId="264"/>
            <ac:spMk id="12" creationId="{42323F54-5E54-77AE-66DF-A94603F24D9B}"/>
          </ac:spMkLst>
        </pc:spChg>
        <pc:spChg chg="add del">
          <ac:chgData name="Matthew Bigge" userId="S::mbigge2@unl.edu::8f82e547-c724-4726-aa8d-00807f87f662" providerId="AD" clId="Web-{A80E370C-402C-40B1-ABA9-8861F47FC55E}" dt="2023-05-22T22:00:38.448" v="300"/>
          <ac:spMkLst>
            <pc:docMk/>
            <pc:sldMk cId="2333177731" sldId="264"/>
            <ac:spMk id="16" creationId="{00A09351-3CD7-A2D0-2683-1C02A8BF0CC7}"/>
          </ac:spMkLst>
        </pc:spChg>
        <pc:picChg chg="add del mod">
          <ac:chgData name="Matthew Bigge" userId="S::mbigge2@unl.edu::8f82e547-c724-4726-aa8d-00807f87f662" providerId="AD" clId="Web-{A80E370C-402C-40B1-ABA9-8861F47FC55E}" dt="2023-05-22T22:00:49.448" v="308" actId="1076"/>
          <ac:picMkLst>
            <pc:docMk/>
            <pc:sldMk cId="2333177731" sldId="264"/>
            <ac:picMk id="5" creationId="{94FF223D-42DF-ADC9-D9A2-18204C104544}"/>
          </ac:picMkLst>
        </pc:picChg>
        <pc:picChg chg="add del">
          <ac:chgData name="Matthew Bigge" userId="S::mbigge2@unl.edu::8f82e547-c724-4726-aa8d-00807f87f662" providerId="AD" clId="Web-{A80E370C-402C-40B1-ABA9-8861F47FC55E}" dt="2023-05-22T22:00:38.448" v="303"/>
          <ac:picMkLst>
            <pc:docMk/>
            <pc:sldMk cId="2333177731" sldId="264"/>
            <ac:picMk id="8" creationId="{1006471D-78BB-1480-5BA0-0342F307CA85}"/>
          </ac:picMkLst>
        </pc:picChg>
        <pc:picChg chg="add del mod">
          <ac:chgData name="Matthew Bigge" userId="S::mbigge2@unl.edu::8f82e547-c724-4726-aa8d-00807f87f662" providerId="AD" clId="Web-{A80E370C-402C-40B1-ABA9-8861F47FC55E}" dt="2023-05-22T22:00:49.448" v="310" actId="1076"/>
          <ac:picMkLst>
            <pc:docMk/>
            <pc:sldMk cId="2333177731" sldId="264"/>
            <ac:picMk id="9" creationId="{B1DA9D5A-875F-1E4B-1F19-AD22A7D90AF3}"/>
          </ac:picMkLst>
        </pc:picChg>
        <pc:picChg chg="add del">
          <ac:chgData name="Matthew Bigge" userId="S::mbigge2@unl.edu::8f82e547-c724-4726-aa8d-00807f87f662" providerId="AD" clId="Web-{A80E370C-402C-40B1-ABA9-8861F47FC55E}" dt="2023-05-22T22:00:38.448" v="301"/>
          <ac:picMkLst>
            <pc:docMk/>
            <pc:sldMk cId="2333177731" sldId="264"/>
            <ac:picMk id="14" creationId="{EE7148F0-D07E-9187-B9BD-0DB427F52898}"/>
          </ac:picMkLst>
        </pc:picChg>
      </pc:sldChg>
      <pc:sldChg chg="delSp">
        <pc:chgData name="Matthew Bigge" userId="S::mbigge2@unl.edu::8f82e547-c724-4726-aa8d-00807f87f662" providerId="AD" clId="Web-{A80E370C-402C-40B1-ABA9-8861F47FC55E}" dt="2023-05-22T21:47:30.356" v="57"/>
        <pc:sldMkLst>
          <pc:docMk/>
          <pc:sldMk cId="2644466326" sldId="266"/>
        </pc:sldMkLst>
        <pc:picChg chg="del">
          <ac:chgData name="Matthew Bigge" userId="S::mbigge2@unl.edu::8f82e547-c724-4726-aa8d-00807f87f662" providerId="AD" clId="Web-{A80E370C-402C-40B1-ABA9-8861F47FC55E}" dt="2023-05-22T21:47:30.356" v="57"/>
          <ac:picMkLst>
            <pc:docMk/>
            <pc:sldMk cId="2644466326" sldId="266"/>
            <ac:picMk id="7" creationId="{951DFCCF-286E-394D-FA32-F3708F3EF403}"/>
          </ac:picMkLst>
        </pc:picChg>
      </pc:sldChg>
      <pc:sldChg chg="addSp delSp modSp">
        <pc:chgData name="Matthew Bigge" userId="S::mbigge2@unl.edu::8f82e547-c724-4726-aa8d-00807f87f662" providerId="AD" clId="Web-{A80E370C-402C-40B1-ABA9-8861F47FC55E}" dt="2023-05-22T21:52:41.102" v="166"/>
        <pc:sldMkLst>
          <pc:docMk/>
          <pc:sldMk cId="3634464558" sldId="267"/>
        </pc:sldMkLst>
        <pc:spChg chg="add del mod">
          <ac:chgData name="Matthew Bigge" userId="S::mbigge2@unl.edu::8f82e547-c724-4726-aa8d-00807f87f662" providerId="AD" clId="Web-{A80E370C-402C-40B1-ABA9-8861F47FC55E}" dt="2023-05-22T21:33:51.231" v="1"/>
          <ac:spMkLst>
            <pc:docMk/>
            <pc:sldMk cId="3634464558" sldId="267"/>
            <ac:spMk id="3" creationId="{76E2B499-7694-9BEC-D8B4-BBDBF2C24BAA}"/>
          </ac:spMkLst>
        </pc:spChg>
        <pc:spChg chg="add del mod">
          <ac:chgData name="Matthew Bigge" userId="S::mbigge2@unl.edu::8f82e547-c724-4726-aa8d-00807f87f662" providerId="AD" clId="Web-{A80E370C-402C-40B1-ABA9-8861F47FC55E}" dt="2023-05-22T21:37:01.504" v="8"/>
          <ac:spMkLst>
            <pc:docMk/>
            <pc:sldMk cId="3634464558" sldId="267"/>
            <ac:spMk id="6" creationId="{6406BEC2-BAFA-53B4-7697-9B0680D3C490}"/>
          </ac:spMkLst>
        </pc:spChg>
        <pc:picChg chg="add del">
          <ac:chgData name="Matthew Bigge" userId="S::mbigge2@unl.edu::8f82e547-c724-4726-aa8d-00807f87f662" providerId="AD" clId="Web-{A80E370C-402C-40B1-ABA9-8861F47FC55E}" dt="2023-05-22T21:36:38.596" v="3"/>
          <ac:picMkLst>
            <pc:docMk/>
            <pc:sldMk cId="3634464558" sldId="267"/>
            <ac:picMk id="5" creationId="{AFAE2768-37CF-09A7-DDEE-9812A4A6166D}"/>
          </ac:picMkLst>
        </pc:picChg>
        <pc:picChg chg="del">
          <ac:chgData name="Matthew Bigge" userId="S::mbigge2@unl.edu::8f82e547-c724-4726-aa8d-00807f87f662" providerId="AD" clId="Web-{A80E370C-402C-40B1-ABA9-8861F47FC55E}" dt="2023-05-22T21:36:42.784" v="4"/>
          <ac:picMkLst>
            <pc:docMk/>
            <pc:sldMk cId="3634464558" sldId="267"/>
            <ac:picMk id="8" creationId="{E2D454DF-5ED8-448B-7C38-9761166C8915}"/>
          </ac:picMkLst>
        </pc:picChg>
        <pc:picChg chg="add mod">
          <ac:chgData name="Matthew Bigge" userId="S::mbigge2@unl.edu::8f82e547-c724-4726-aa8d-00807f87f662" providerId="AD" clId="Web-{A80E370C-402C-40B1-ABA9-8861F47FC55E}" dt="2023-05-22T21:37:13.910" v="9" actId="1076"/>
          <ac:picMkLst>
            <pc:docMk/>
            <pc:sldMk cId="3634464558" sldId="267"/>
            <ac:picMk id="9" creationId="{BF4A0B44-C145-7BEA-06A2-84FDCB015E5C}"/>
          </ac:picMkLst>
        </pc:picChg>
        <pc:picChg chg="add mod">
          <ac:chgData name="Matthew Bigge" userId="S::mbigge2@unl.edu::8f82e547-c724-4726-aa8d-00807f87f662" providerId="AD" clId="Web-{A80E370C-402C-40B1-ABA9-8861F47FC55E}" dt="2023-05-22T21:37:13.941" v="10" actId="1076"/>
          <ac:picMkLst>
            <pc:docMk/>
            <pc:sldMk cId="3634464558" sldId="267"/>
            <ac:picMk id="11" creationId="{3F4112CF-3B24-D15D-4AB4-9D43E7031A67}"/>
          </ac:picMkLst>
        </pc:picChg>
        <pc:cxnChg chg="add del mod">
          <ac:chgData name="Matthew Bigge" userId="S::mbigge2@unl.edu::8f82e547-c724-4726-aa8d-00807f87f662" providerId="AD" clId="Web-{A80E370C-402C-40B1-ABA9-8861F47FC55E}" dt="2023-05-22T21:52:41.102" v="166"/>
          <ac:cxnSpMkLst>
            <pc:docMk/>
            <pc:sldMk cId="3634464558" sldId="267"/>
            <ac:cxnSpMk id="13" creationId="{A8D71AEB-6204-4FA9-4A0C-A5C62C47A3EB}"/>
          </ac:cxnSpMkLst>
        </pc:cxnChg>
      </pc:sldChg>
      <pc:sldChg chg="add del">
        <pc:chgData name="Matthew Bigge" userId="S::mbigge2@unl.edu::8f82e547-c724-4726-aa8d-00807f87f662" providerId="AD" clId="Web-{A80E370C-402C-40B1-ABA9-8861F47FC55E}" dt="2023-05-22T21:38:55.508" v="14"/>
        <pc:sldMkLst>
          <pc:docMk/>
          <pc:sldMk cId="1624949456" sldId="268"/>
        </pc:sldMkLst>
      </pc:sldChg>
      <pc:sldMasterChg chg="add addSldLayout">
        <pc:chgData name="Matthew Bigge" userId="S::mbigge2@unl.edu::8f82e547-c724-4726-aa8d-00807f87f662" providerId="AD" clId="Web-{A80E370C-402C-40B1-ABA9-8861F47FC55E}" dt="2023-05-22T21:36:13.158" v="2"/>
        <pc:sldMasterMkLst>
          <pc:docMk/>
          <pc:sldMasterMk cId="341137461" sldId="2147483660"/>
        </pc:sldMasterMkLst>
        <pc:sldLayoutChg chg="add">
          <pc:chgData name="Matthew Bigge" userId="S::mbigge2@unl.edu::8f82e547-c724-4726-aa8d-00807f87f662" providerId="AD" clId="Web-{A80E370C-402C-40B1-ABA9-8861F47FC55E}" dt="2023-05-22T21:36:13.158" v="2"/>
          <pc:sldLayoutMkLst>
            <pc:docMk/>
            <pc:sldMasterMk cId="341137461" sldId="2147483660"/>
            <pc:sldLayoutMk cId="4133812089" sldId="2147483661"/>
          </pc:sldLayoutMkLst>
        </pc:sldLayoutChg>
        <pc:sldLayoutChg chg="add">
          <pc:chgData name="Matthew Bigge" userId="S::mbigge2@unl.edu::8f82e547-c724-4726-aa8d-00807f87f662" providerId="AD" clId="Web-{A80E370C-402C-40B1-ABA9-8861F47FC55E}" dt="2023-05-22T21:36:13.158" v="2"/>
          <pc:sldLayoutMkLst>
            <pc:docMk/>
            <pc:sldMasterMk cId="341137461" sldId="2147483660"/>
            <pc:sldLayoutMk cId="3301198559" sldId="2147483662"/>
          </pc:sldLayoutMkLst>
        </pc:sldLayoutChg>
        <pc:sldLayoutChg chg="add">
          <pc:chgData name="Matthew Bigge" userId="S::mbigge2@unl.edu::8f82e547-c724-4726-aa8d-00807f87f662" providerId="AD" clId="Web-{A80E370C-402C-40B1-ABA9-8861F47FC55E}" dt="2023-05-22T21:36:13.158" v="2"/>
          <pc:sldLayoutMkLst>
            <pc:docMk/>
            <pc:sldMasterMk cId="341137461" sldId="2147483660"/>
            <pc:sldLayoutMk cId="933577037" sldId="2147483663"/>
          </pc:sldLayoutMkLst>
        </pc:sldLayoutChg>
        <pc:sldLayoutChg chg="add">
          <pc:chgData name="Matthew Bigge" userId="S::mbigge2@unl.edu::8f82e547-c724-4726-aa8d-00807f87f662" providerId="AD" clId="Web-{A80E370C-402C-40B1-ABA9-8861F47FC55E}" dt="2023-05-22T21:36:13.158" v="2"/>
          <pc:sldLayoutMkLst>
            <pc:docMk/>
            <pc:sldMasterMk cId="341137461" sldId="2147483660"/>
            <pc:sldLayoutMk cId="712807105" sldId="2147483664"/>
          </pc:sldLayoutMkLst>
        </pc:sldLayoutChg>
        <pc:sldLayoutChg chg="add">
          <pc:chgData name="Matthew Bigge" userId="S::mbigge2@unl.edu::8f82e547-c724-4726-aa8d-00807f87f662" providerId="AD" clId="Web-{A80E370C-402C-40B1-ABA9-8861F47FC55E}" dt="2023-05-22T21:36:13.158" v="2"/>
          <pc:sldLayoutMkLst>
            <pc:docMk/>
            <pc:sldMasterMk cId="341137461" sldId="2147483660"/>
            <pc:sldLayoutMk cId="2339642206" sldId="2147483665"/>
          </pc:sldLayoutMkLst>
        </pc:sldLayoutChg>
        <pc:sldLayoutChg chg="add">
          <pc:chgData name="Matthew Bigge" userId="S::mbigge2@unl.edu::8f82e547-c724-4726-aa8d-00807f87f662" providerId="AD" clId="Web-{A80E370C-402C-40B1-ABA9-8861F47FC55E}" dt="2023-05-22T21:36:13.158" v="2"/>
          <pc:sldLayoutMkLst>
            <pc:docMk/>
            <pc:sldMasterMk cId="341137461" sldId="2147483660"/>
            <pc:sldLayoutMk cId="3855828663" sldId="2147483666"/>
          </pc:sldLayoutMkLst>
        </pc:sldLayoutChg>
        <pc:sldLayoutChg chg="add">
          <pc:chgData name="Matthew Bigge" userId="S::mbigge2@unl.edu::8f82e547-c724-4726-aa8d-00807f87f662" providerId="AD" clId="Web-{A80E370C-402C-40B1-ABA9-8861F47FC55E}" dt="2023-05-22T21:36:13.158" v="2"/>
          <pc:sldLayoutMkLst>
            <pc:docMk/>
            <pc:sldMasterMk cId="341137461" sldId="2147483660"/>
            <pc:sldLayoutMk cId="3079014055" sldId="2147483667"/>
          </pc:sldLayoutMkLst>
        </pc:sldLayoutChg>
        <pc:sldLayoutChg chg="add">
          <pc:chgData name="Matthew Bigge" userId="S::mbigge2@unl.edu::8f82e547-c724-4726-aa8d-00807f87f662" providerId="AD" clId="Web-{A80E370C-402C-40B1-ABA9-8861F47FC55E}" dt="2023-05-22T21:36:13.158" v="2"/>
          <pc:sldLayoutMkLst>
            <pc:docMk/>
            <pc:sldMasterMk cId="341137461" sldId="2147483660"/>
            <pc:sldLayoutMk cId="2575385697" sldId="2147483668"/>
          </pc:sldLayoutMkLst>
        </pc:sldLayoutChg>
        <pc:sldLayoutChg chg="add">
          <pc:chgData name="Matthew Bigge" userId="S::mbigge2@unl.edu::8f82e547-c724-4726-aa8d-00807f87f662" providerId="AD" clId="Web-{A80E370C-402C-40B1-ABA9-8861F47FC55E}" dt="2023-05-22T21:36:13.158" v="2"/>
          <pc:sldLayoutMkLst>
            <pc:docMk/>
            <pc:sldMasterMk cId="341137461" sldId="2147483660"/>
            <pc:sldLayoutMk cId="59020317" sldId="2147483669"/>
          </pc:sldLayoutMkLst>
        </pc:sldLayoutChg>
        <pc:sldLayoutChg chg="add">
          <pc:chgData name="Matthew Bigge" userId="S::mbigge2@unl.edu::8f82e547-c724-4726-aa8d-00807f87f662" providerId="AD" clId="Web-{A80E370C-402C-40B1-ABA9-8861F47FC55E}" dt="2023-05-22T21:36:13.158" v="2"/>
          <pc:sldLayoutMkLst>
            <pc:docMk/>
            <pc:sldMasterMk cId="341137461" sldId="2147483660"/>
            <pc:sldLayoutMk cId="2228465972" sldId="2147483670"/>
          </pc:sldLayoutMkLst>
        </pc:sldLayoutChg>
        <pc:sldLayoutChg chg="add">
          <pc:chgData name="Matthew Bigge" userId="S::mbigge2@unl.edu::8f82e547-c724-4726-aa8d-00807f87f662" providerId="AD" clId="Web-{A80E370C-402C-40B1-ABA9-8861F47FC55E}" dt="2023-05-22T21:36:13.158" v="2"/>
          <pc:sldLayoutMkLst>
            <pc:docMk/>
            <pc:sldMasterMk cId="341137461" sldId="2147483660"/>
            <pc:sldLayoutMk cId="2078342200" sldId="2147483671"/>
          </pc:sldLayoutMkLst>
        </pc:sldLayoutChg>
      </pc:sldMasterChg>
    </pc:docChg>
  </pc:docChgLst>
  <pc:docChgLst>
    <pc:chgData name="Matthew Bigge" userId="S::mbigge2@unl.edu::8f82e547-c724-4726-aa8d-00807f87f662" providerId="AD" clId="Web-{9D577E09-4475-45C4-A819-0EE5E731F94E}"/>
    <pc:docChg chg="modSld">
      <pc:chgData name="Matthew Bigge" userId="S::mbigge2@unl.edu::8f82e547-c724-4726-aa8d-00807f87f662" providerId="AD" clId="Web-{9D577E09-4475-45C4-A819-0EE5E731F94E}" dt="2023-05-21T01:27:08.494" v="93" actId="1076"/>
      <pc:docMkLst>
        <pc:docMk/>
      </pc:docMkLst>
      <pc:sldChg chg="addSp modSp">
        <pc:chgData name="Matthew Bigge" userId="S::mbigge2@unl.edu::8f82e547-c724-4726-aa8d-00807f87f662" providerId="AD" clId="Web-{9D577E09-4475-45C4-A819-0EE5E731F94E}" dt="2023-05-21T01:23:20.799" v="57" actId="20577"/>
        <pc:sldMkLst>
          <pc:docMk/>
          <pc:sldMk cId="3574774885" sldId="257"/>
        </pc:sldMkLst>
        <pc:spChg chg="add mod">
          <ac:chgData name="Matthew Bigge" userId="S::mbigge2@unl.edu::8f82e547-c724-4726-aa8d-00807f87f662" providerId="AD" clId="Web-{9D577E09-4475-45C4-A819-0EE5E731F94E}" dt="2023-05-21T01:22:32.469" v="7" actId="1076"/>
          <ac:spMkLst>
            <pc:docMk/>
            <pc:sldMk cId="3574774885" sldId="257"/>
            <ac:spMk id="4" creationId="{35857AD6-D769-B960-5A17-9B7DFBE5AD1E}"/>
          </ac:spMkLst>
        </pc:spChg>
        <pc:spChg chg="add mod">
          <ac:chgData name="Matthew Bigge" userId="S::mbigge2@unl.edu::8f82e547-c724-4726-aa8d-00807f87f662" providerId="AD" clId="Web-{9D577E09-4475-45C4-A819-0EE5E731F94E}" dt="2023-05-21T01:23:01.829" v="35" actId="1076"/>
          <ac:spMkLst>
            <pc:docMk/>
            <pc:sldMk cId="3574774885" sldId="257"/>
            <ac:spMk id="5" creationId="{6F25F5B1-AB3A-DC7B-0DFA-55FFB6046122}"/>
          </ac:spMkLst>
        </pc:spChg>
        <pc:spChg chg="add mod">
          <ac:chgData name="Matthew Bigge" userId="S::mbigge2@unl.edu::8f82e547-c724-4726-aa8d-00807f87f662" providerId="AD" clId="Web-{9D577E09-4475-45C4-A819-0EE5E731F94E}" dt="2023-05-21T01:23:20.799" v="57" actId="20577"/>
          <ac:spMkLst>
            <pc:docMk/>
            <pc:sldMk cId="3574774885" sldId="257"/>
            <ac:spMk id="6" creationId="{4F246546-2A33-7DED-59E8-8C04C3243EF5}"/>
          </ac:spMkLst>
        </pc:spChg>
      </pc:sldChg>
      <pc:sldChg chg="addSp modSp">
        <pc:chgData name="Matthew Bigge" userId="S::mbigge2@unl.edu::8f82e547-c724-4726-aa8d-00807f87f662" providerId="AD" clId="Web-{9D577E09-4475-45C4-A819-0EE5E731F94E}" dt="2023-05-21T01:27:08.494" v="93" actId="1076"/>
        <pc:sldMkLst>
          <pc:docMk/>
          <pc:sldMk cId="1546729517" sldId="263"/>
        </pc:sldMkLst>
        <pc:spChg chg="mod">
          <ac:chgData name="Matthew Bigge" userId="S::mbigge2@unl.edu::8f82e547-c724-4726-aa8d-00807f87f662" providerId="AD" clId="Web-{9D577E09-4475-45C4-A819-0EE5E731F94E}" dt="2023-05-21T01:25:46.820" v="84" actId="14100"/>
          <ac:spMkLst>
            <pc:docMk/>
            <pc:sldMk cId="1546729517" sldId="263"/>
            <ac:spMk id="2" creationId="{6ED41754-33A5-D175-E1FB-EEBB12EFACFA}"/>
          </ac:spMkLst>
        </pc:spChg>
        <pc:spChg chg="add mod">
          <ac:chgData name="Matthew Bigge" userId="S::mbigge2@unl.edu::8f82e547-c724-4726-aa8d-00807f87f662" providerId="AD" clId="Web-{9D577E09-4475-45C4-A819-0EE5E731F94E}" dt="2023-05-21T01:26:25.071" v="87" actId="1076"/>
          <ac:spMkLst>
            <pc:docMk/>
            <pc:sldMk cId="1546729517" sldId="263"/>
            <ac:spMk id="4" creationId="{4B7CEDAB-DD98-1D1E-876C-C8F21546191F}"/>
          </ac:spMkLst>
        </pc:spChg>
        <pc:picChg chg="add mod">
          <ac:chgData name="Matthew Bigge" userId="S::mbigge2@unl.edu::8f82e547-c724-4726-aa8d-00807f87f662" providerId="AD" clId="Web-{9D577E09-4475-45C4-A819-0EE5E731F94E}" dt="2023-05-21T01:27:08.494" v="93" actId="1076"/>
          <ac:picMkLst>
            <pc:docMk/>
            <pc:sldMk cId="1546729517" sldId="263"/>
            <ac:picMk id="3" creationId="{C58B1A3C-0FEC-16D0-8332-ADE721417AFA}"/>
          </ac:picMkLst>
        </pc:picChg>
        <pc:picChg chg="add mod">
          <ac:chgData name="Matthew Bigge" userId="S::mbigge2@unl.edu::8f82e547-c724-4726-aa8d-00807f87f662" providerId="AD" clId="Web-{9D577E09-4475-45C4-A819-0EE5E731F94E}" dt="2023-05-21T01:27:04.682" v="92" actId="14100"/>
          <ac:picMkLst>
            <pc:docMk/>
            <pc:sldMk cId="1546729517" sldId="263"/>
            <ac:picMk id="5" creationId="{29B420C6-8C3D-11BE-E9C7-DFE5D0D4BF1F}"/>
          </ac:picMkLst>
        </pc:picChg>
      </pc:sldChg>
    </pc:docChg>
  </pc:docChgLst>
  <pc:docChgLst>
    <pc:chgData name="Matthew Bigge" userId="S::mbigge2@unl.edu::8f82e547-c724-4726-aa8d-00807f87f662" providerId="AD" clId="Web-{72F568A1-D1A7-4E7C-96D3-86B0AABF3515}"/>
    <pc:docChg chg="addSld modSld">
      <pc:chgData name="Matthew Bigge" userId="S::mbigge2@unl.edu::8f82e547-c724-4726-aa8d-00807f87f662" providerId="AD" clId="Web-{72F568A1-D1A7-4E7C-96D3-86B0AABF3515}" dt="2023-05-22T04:49:57.838" v="497" actId="20577"/>
      <pc:docMkLst>
        <pc:docMk/>
      </pc:docMkLst>
      <pc:sldChg chg="addSp delSp modSp">
        <pc:chgData name="Matthew Bigge" userId="S::mbigge2@unl.edu::8f82e547-c724-4726-aa8d-00807f87f662" providerId="AD" clId="Web-{72F568A1-D1A7-4E7C-96D3-86B0AABF3515}" dt="2023-05-22T04:35:27.754" v="248" actId="1076"/>
        <pc:sldMkLst>
          <pc:docMk/>
          <pc:sldMk cId="3574774885" sldId="257"/>
        </pc:sldMkLst>
        <pc:spChg chg="mod">
          <ac:chgData name="Matthew Bigge" userId="S::mbigge2@unl.edu::8f82e547-c724-4726-aa8d-00807f87f662" providerId="AD" clId="Web-{72F568A1-D1A7-4E7C-96D3-86B0AABF3515}" dt="2023-05-22T04:33:20.390" v="214" actId="1076"/>
          <ac:spMkLst>
            <pc:docMk/>
            <pc:sldMk cId="3574774885" sldId="257"/>
            <ac:spMk id="3" creationId="{8383CFF0-0000-641B-10D6-9F2062EFB982}"/>
          </ac:spMkLst>
        </pc:spChg>
        <pc:spChg chg="add del mod">
          <ac:chgData name="Matthew Bigge" userId="S::mbigge2@unl.edu::8f82e547-c724-4726-aa8d-00807f87f662" providerId="AD" clId="Web-{72F568A1-D1A7-4E7C-96D3-86B0AABF3515}" dt="2023-05-21T03:06:01.599" v="184"/>
          <ac:spMkLst>
            <pc:docMk/>
            <pc:sldMk cId="3574774885" sldId="257"/>
            <ac:spMk id="4" creationId="{CA105824-13DE-8406-0350-6D202024808D}"/>
          </ac:spMkLst>
        </pc:spChg>
        <pc:spChg chg="del">
          <ac:chgData name="Matthew Bigge" userId="S::mbigge2@unl.edu::8f82e547-c724-4726-aa8d-00807f87f662" providerId="AD" clId="Web-{72F568A1-D1A7-4E7C-96D3-86B0AABF3515}" dt="2023-05-22T04:33:08.139" v="209"/>
          <ac:spMkLst>
            <pc:docMk/>
            <pc:sldMk cId="3574774885" sldId="257"/>
            <ac:spMk id="5" creationId="{6F25F5B1-AB3A-DC7B-0DFA-55FFB6046122}"/>
          </ac:spMkLst>
        </pc:spChg>
        <pc:spChg chg="del mod">
          <ac:chgData name="Matthew Bigge" userId="S::mbigge2@unl.edu::8f82e547-c724-4726-aa8d-00807f87f662" providerId="AD" clId="Web-{72F568A1-D1A7-4E7C-96D3-86B0AABF3515}" dt="2023-05-22T04:30:54.947" v="206"/>
          <ac:spMkLst>
            <pc:docMk/>
            <pc:sldMk cId="3574774885" sldId="257"/>
            <ac:spMk id="6" creationId="{4F246546-2A33-7DED-59E8-8C04C3243EF5}"/>
          </ac:spMkLst>
        </pc:spChg>
        <pc:picChg chg="add mod">
          <ac:chgData name="Matthew Bigge" userId="S::mbigge2@unl.edu::8f82e547-c724-4726-aa8d-00807f87f662" providerId="AD" clId="Web-{72F568A1-D1A7-4E7C-96D3-86B0AABF3515}" dt="2023-05-22T04:35:14.925" v="242" actId="1076"/>
          <ac:picMkLst>
            <pc:docMk/>
            <pc:sldMk cId="3574774885" sldId="257"/>
            <ac:picMk id="4" creationId="{1AB281BE-C679-9904-F1A2-2CF88FB42A4E}"/>
          </ac:picMkLst>
        </pc:picChg>
        <pc:picChg chg="mod">
          <ac:chgData name="Matthew Bigge" userId="S::mbigge2@unl.edu::8f82e547-c724-4726-aa8d-00807f87f662" providerId="AD" clId="Web-{72F568A1-D1A7-4E7C-96D3-86B0AABF3515}" dt="2023-05-22T04:35:27.754" v="248" actId="1076"/>
          <ac:picMkLst>
            <pc:docMk/>
            <pc:sldMk cId="3574774885" sldId="257"/>
            <ac:picMk id="7" creationId="{5F2EC3D4-3EA7-D66B-E42C-8850E06C0A1A}"/>
          </ac:picMkLst>
        </pc:picChg>
        <pc:picChg chg="add mod">
          <ac:chgData name="Matthew Bigge" userId="S::mbigge2@unl.edu::8f82e547-c724-4726-aa8d-00807f87f662" providerId="AD" clId="Web-{72F568A1-D1A7-4E7C-96D3-86B0AABF3515}" dt="2023-05-22T04:35:24.410" v="246" actId="1076"/>
          <ac:picMkLst>
            <pc:docMk/>
            <pc:sldMk cId="3574774885" sldId="257"/>
            <ac:picMk id="8" creationId="{73A5E977-CF40-6B73-981D-5E8AD5F9B718}"/>
          </ac:picMkLst>
        </pc:picChg>
        <pc:picChg chg="add del mod">
          <ac:chgData name="Matthew Bigge" userId="S::mbigge2@unl.edu::8f82e547-c724-4726-aa8d-00807f87f662" providerId="AD" clId="Web-{72F568A1-D1A7-4E7C-96D3-86B0AABF3515}" dt="2023-05-22T04:35:12.691" v="241"/>
          <ac:picMkLst>
            <pc:docMk/>
            <pc:sldMk cId="3574774885" sldId="257"/>
            <ac:picMk id="9" creationId="{7269A6E5-060D-8F64-343F-9B90994824A0}"/>
          </ac:picMkLst>
        </pc:picChg>
      </pc:sldChg>
      <pc:sldChg chg="addSp delSp modSp">
        <pc:chgData name="Matthew Bigge" userId="S::mbigge2@unl.edu::8f82e547-c724-4726-aa8d-00807f87f662" providerId="AD" clId="Web-{72F568A1-D1A7-4E7C-96D3-86B0AABF3515}" dt="2023-05-21T03:04:21.221" v="175" actId="1076"/>
        <pc:sldMkLst>
          <pc:docMk/>
          <pc:sldMk cId="2537317161" sldId="258"/>
        </pc:sldMkLst>
        <pc:spChg chg="add del mod">
          <ac:chgData name="Matthew Bigge" userId="S::mbigge2@unl.edu::8f82e547-c724-4726-aa8d-00807f87f662" providerId="AD" clId="Web-{72F568A1-D1A7-4E7C-96D3-86B0AABF3515}" dt="2023-05-21T03:00:18.885" v="43"/>
          <ac:spMkLst>
            <pc:docMk/>
            <pc:sldMk cId="2537317161" sldId="258"/>
            <ac:spMk id="2" creationId="{3FF2977D-5FDC-C83A-C6DB-264BD4FA7395}"/>
          </ac:spMkLst>
        </pc:spChg>
        <pc:spChg chg="add mod">
          <ac:chgData name="Matthew Bigge" userId="S::mbigge2@unl.edu::8f82e547-c724-4726-aa8d-00807f87f662" providerId="AD" clId="Web-{72F568A1-D1A7-4E7C-96D3-86B0AABF3515}" dt="2023-05-21T03:03:52.579" v="154" actId="1076"/>
          <ac:spMkLst>
            <pc:docMk/>
            <pc:sldMk cId="2537317161" sldId="258"/>
            <ac:spMk id="5" creationId="{B4D8FF18-887C-A396-A87C-7E38C14CE4AE}"/>
          </ac:spMkLst>
        </pc:spChg>
        <pc:spChg chg="add mod">
          <ac:chgData name="Matthew Bigge" userId="S::mbigge2@unl.edu::8f82e547-c724-4726-aa8d-00807f87f662" providerId="AD" clId="Web-{72F568A1-D1A7-4E7C-96D3-86B0AABF3515}" dt="2023-05-21T03:02:18.576" v="140" actId="1076"/>
          <ac:spMkLst>
            <pc:docMk/>
            <pc:sldMk cId="2537317161" sldId="258"/>
            <ac:spMk id="6" creationId="{685B676A-7B0E-1E2E-C08D-F0D0CA586A9E}"/>
          </ac:spMkLst>
        </pc:spChg>
        <pc:spChg chg="add mod">
          <ac:chgData name="Matthew Bigge" userId="S::mbigge2@unl.edu::8f82e547-c724-4726-aa8d-00807f87f662" providerId="AD" clId="Web-{72F568A1-D1A7-4E7C-96D3-86B0AABF3515}" dt="2023-05-21T03:04:21.221" v="175" actId="1076"/>
          <ac:spMkLst>
            <pc:docMk/>
            <pc:sldMk cId="2537317161" sldId="258"/>
            <ac:spMk id="8" creationId="{B0FCE2AB-4742-B138-2A6B-11454889EF27}"/>
          </ac:spMkLst>
        </pc:spChg>
        <pc:spChg chg="add del mod">
          <ac:chgData name="Matthew Bigge" userId="S::mbigge2@unl.edu::8f82e547-c724-4726-aa8d-00807f87f662" providerId="AD" clId="Web-{72F568A1-D1A7-4E7C-96D3-86B0AABF3515}" dt="2023-05-21T02:59:44.602" v="28" actId="1076"/>
          <ac:spMkLst>
            <pc:docMk/>
            <pc:sldMk cId="2537317161" sldId="258"/>
            <ac:spMk id="15" creationId="{DF06DA80-525A-4C9E-A441-50630AA772A4}"/>
          </ac:spMkLst>
        </pc:spChg>
        <pc:spChg chg="mod">
          <ac:chgData name="Matthew Bigge" userId="S::mbigge2@unl.edu::8f82e547-c724-4726-aa8d-00807f87f662" providerId="AD" clId="Web-{72F568A1-D1A7-4E7C-96D3-86B0AABF3515}" dt="2023-05-21T02:59:35.227" v="23" actId="14100"/>
          <ac:spMkLst>
            <pc:docMk/>
            <pc:sldMk cId="2537317161" sldId="258"/>
            <ac:spMk id="16" creationId="{02223219-ACCC-42F2-A1B4-E3C8C8AB12A4}"/>
          </ac:spMkLst>
        </pc:spChg>
        <pc:spChg chg="mod">
          <ac:chgData name="Matthew Bigge" userId="S::mbigge2@unl.edu::8f82e547-c724-4726-aa8d-00807f87f662" providerId="AD" clId="Web-{72F568A1-D1A7-4E7C-96D3-86B0AABF3515}" dt="2023-05-21T02:59:47.071" v="34" actId="20577"/>
          <ac:spMkLst>
            <pc:docMk/>
            <pc:sldMk cId="2537317161" sldId="258"/>
            <ac:spMk id="17" creationId="{1510B0E9-9BA0-4357-9E04-554C19BAAC89}"/>
          </ac:spMkLst>
        </pc:spChg>
        <pc:picChg chg="add mod">
          <ac:chgData name="Matthew Bigge" userId="S::mbigge2@unl.edu::8f82e547-c724-4726-aa8d-00807f87f662" providerId="AD" clId="Web-{72F568A1-D1A7-4E7C-96D3-86B0AABF3515}" dt="2023-05-21T03:03:11.875" v="141" actId="1076"/>
          <ac:picMkLst>
            <pc:docMk/>
            <pc:sldMk cId="2537317161" sldId="258"/>
            <ac:picMk id="3" creationId="{28E99A25-FB95-790D-0D5C-AEF86A20B425}"/>
          </ac:picMkLst>
        </pc:picChg>
        <pc:picChg chg="mod">
          <ac:chgData name="Matthew Bigge" userId="S::mbigge2@unl.edu::8f82e547-c724-4726-aa8d-00807f87f662" providerId="AD" clId="Web-{72F568A1-D1A7-4E7C-96D3-86B0AABF3515}" dt="2023-05-21T03:00:34.010" v="48" actId="1076"/>
          <ac:picMkLst>
            <pc:docMk/>
            <pc:sldMk cId="2537317161" sldId="258"/>
            <ac:picMk id="4" creationId="{D9AD866A-3609-4BCF-61C8-2F929578AA7B}"/>
          </ac:picMkLst>
        </pc:picChg>
        <pc:picChg chg="add mod">
          <ac:chgData name="Matthew Bigge" userId="S::mbigge2@unl.edu::8f82e547-c724-4726-aa8d-00807f87f662" providerId="AD" clId="Web-{72F568A1-D1A7-4E7C-96D3-86B0AABF3515}" dt="2023-05-21T03:03:28.156" v="148" actId="1076"/>
          <ac:picMkLst>
            <pc:docMk/>
            <pc:sldMk cId="2537317161" sldId="258"/>
            <ac:picMk id="7" creationId="{3A829590-C417-E0B5-60C4-73CBE78FCBE9}"/>
          </ac:picMkLst>
        </pc:picChg>
      </pc:sldChg>
      <pc:sldChg chg="addSp modSp">
        <pc:chgData name="Matthew Bigge" userId="S::mbigge2@unl.edu::8f82e547-c724-4726-aa8d-00807f87f662" providerId="AD" clId="Web-{72F568A1-D1A7-4E7C-96D3-86B0AABF3515}" dt="2023-05-22T04:44:24.742" v="472" actId="1076"/>
        <pc:sldMkLst>
          <pc:docMk/>
          <pc:sldMk cId="2483942921" sldId="260"/>
        </pc:sldMkLst>
        <pc:spChg chg="add mod">
          <ac:chgData name="Matthew Bigge" userId="S::mbigge2@unl.edu::8f82e547-c724-4726-aa8d-00807f87f662" providerId="AD" clId="Web-{72F568A1-D1A7-4E7C-96D3-86B0AABF3515}" dt="2023-05-22T04:42:27.582" v="459" actId="1076"/>
          <ac:spMkLst>
            <pc:docMk/>
            <pc:sldMk cId="2483942921" sldId="260"/>
            <ac:spMk id="4" creationId="{93A174BA-ED68-2891-D0D1-443645B94E12}"/>
          </ac:spMkLst>
        </pc:spChg>
        <pc:picChg chg="add mod">
          <ac:chgData name="Matthew Bigge" userId="S::mbigge2@unl.edu::8f82e547-c724-4726-aa8d-00807f87f662" providerId="AD" clId="Web-{72F568A1-D1A7-4E7C-96D3-86B0AABF3515}" dt="2023-05-22T04:44:24.742" v="472" actId="1076"/>
          <ac:picMkLst>
            <pc:docMk/>
            <pc:sldMk cId="2483942921" sldId="260"/>
            <ac:picMk id="5" creationId="{16AB91C9-4B95-BDF6-7A48-C8499D4CE906}"/>
          </ac:picMkLst>
        </pc:picChg>
        <pc:picChg chg="add mod">
          <ac:chgData name="Matthew Bigge" userId="S::mbigge2@unl.edu::8f82e547-c724-4726-aa8d-00807f87f662" providerId="AD" clId="Web-{72F568A1-D1A7-4E7C-96D3-86B0AABF3515}" dt="2023-05-22T04:44:22.961" v="471" actId="1076"/>
          <ac:picMkLst>
            <pc:docMk/>
            <pc:sldMk cId="2483942921" sldId="260"/>
            <ac:picMk id="6" creationId="{6A5E3B9F-F2E5-321E-DEB7-C57CF705B60A}"/>
          </ac:picMkLst>
        </pc:picChg>
        <pc:picChg chg="add mod">
          <ac:chgData name="Matthew Bigge" userId="S::mbigge2@unl.edu::8f82e547-c724-4726-aa8d-00807f87f662" providerId="AD" clId="Web-{72F568A1-D1A7-4E7C-96D3-86B0AABF3515}" dt="2023-05-22T04:44:21.461" v="470" actId="1076"/>
          <ac:picMkLst>
            <pc:docMk/>
            <pc:sldMk cId="2483942921" sldId="260"/>
            <ac:picMk id="7" creationId="{63F9C50A-F7C2-29B5-D1B9-EA690E38F237}"/>
          </ac:picMkLst>
        </pc:picChg>
      </pc:sldChg>
      <pc:sldChg chg="modSp">
        <pc:chgData name="Matthew Bigge" userId="S::mbigge2@unl.edu::8f82e547-c724-4726-aa8d-00807f87f662" providerId="AD" clId="Web-{72F568A1-D1A7-4E7C-96D3-86B0AABF3515}" dt="2023-05-22T04:39:16.293" v="401" actId="20577"/>
        <pc:sldMkLst>
          <pc:docMk/>
          <pc:sldMk cId="3563584211" sldId="261"/>
        </pc:sldMkLst>
        <pc:spChg chg="mod">
          <ac:chgData name="Matthew Bigge" userId="S::mbigge2@unl.edu::8f82e547-c724-4726-aa8d-00807f87f662" providerId="AD" clId="Web-{72F568A1-D1A7-4E7C-96D3-86B0AABF3515}" dt="2023-05-22T04:39:16.293" v="401" actId="20577"/>
          <ac:spMkLst>
            <pc:docMk/>
            <pc:sldMk cId="3563584211" sldId="261"/>
            <ac:spMk id="3" creationId="{0E5FA966-CDFC-8D43-40B3-635AC72359B5}"/>
          </ac:spMkLst>
        </pc:spChg>
      </pc:sldChg>
      <pc:sldChg chg="modSp">
        <pc:chgData name="Matthew Bigge" userId="S::mbigge2@unl.edu::8f82e547-c724-4726-aa8d-00807f87f662" providerId="AD" clId="Web-{72F568A1-D1A7-4E7C-96D3-86B0AABF3515}" dt="2023-05-22T04:49:57.838" v="497" actId="20577"/>
        <pc:sldMkLst>
          <pc:docMk/>
          <pc:sldMk cId="3115301336" sldId="262"/>
        </pc:sldMkLst>
        <pc:spChg chg="mod">
          <ac:chgData name="Matthew Bigge" userId="S::mbigge2@unl.edu::8f82e547-c724-4726-aa8d-00807f87f662" providerId="AD" clId="Web-{72F568A1-D1A7-4E7C-96D3-86B0AABF3515}" dt="2023-05-22T04:49:57.838" v="497" actId="20577"/>
          <ac:spMkLst>
            <pc:docMk/>
            <pc:sldMk cId="3115301336" sldId="262"/>
            <ac:spMk id="3" creationId="{71C7EF7E-5A61-041E-59A5-5E2794576FED}"/>
          </ac:spMkLst>
        </pc:spChg>
      </pc:sldChg>
      <pc:sldChg chg="addSp delSp modSp">
        <pc:chgData name="Matthew Bigge" userId="S::mbigge2@unl.edu::8f82e547-c724-4726-aa8d-00807f87f662" providerId="AD" clId="Web-{72F568A1-D1A7-4E7C-96D3-86B0AABF3515}" dt="2023-05-22T04:44:49.602" v="479" actId="14100"/>
        <pc:sldMkLst>
          <pc:docMk/>
          <pc:sldMk cId="656489749" sldId="265"/>
        </pc:sldMkLst>
        <pc:spChg chg="mod">
          <ac:chgData name="Matthew Bigge" userId="S::mbigge2@unl.edu::8f82e547-c724-4726-aa8d-00807f87f662" providerId="AD" clId="Web-{72F568A1-D1A7-4E7C-96D3-86B0AABF3515}" dt="2023-05-22T04:38:47.777" v="392" actId="20577"/>
          <ac:spMkLst>
            <pc:docMk/>
            <pc:sldMk cId="656489749" sldId="265"/>
            <ac:spMk id="3" creationId="{C688B46C-C282-F7EB-209B-4657C8CB37D6}"/>
          </ac:spMkLst>
        </pc:spChg>
        <pc:spChg chg="del mod">
          <ac:chgData name="Matthew Bigge" userId="S::mbigge2@unl.edu::8f82e547-c724-4726-aa8d-00807f87f662" providerId="AD" clId="Web-{72F568A1-D1A7-4E7C-96D3-86B0AABF3515}" dt="2023-05-22T04:38:53.105" v="396"/>
          <ac:spMkLst>
            <pc:docMk/>
            <pc:sldMk cId="656489749" sldId="265"/>
            <ac:spMk id="4" creationId="{77B60140-1905-8D1C-2CDA-55792A406B02}"/>
          </ac:spMkLst>
        </pc:spChg>
        <pc:spChg chg="add mod">
          <ac:chgData name="Matthew Bigge" userId="S::mbigge2@unl.edu::8f82e547-c724-4726-aa8d-00807f87f662" providerId="AD" clId="Web-{72F568A1-D1A7-4E7C-96D3-86B0AABF3515}" dt="2023-05-22T04:44:49.602" v="479" actId="14100"/>
          <ac:spMkLst>
            <pc:docMk/>
            <pc:sldMk cId="656489749" sldId="265"/>
            <ac:spMk id="6" creationId="{D529435A-73FC-B44B-BF10-1F3BF578983E}"/>
          </ac:spMkLst>
        </pc:spChg>
        <pc:picChg chg="add mod">
          <ac:chgData name="Matthew Bigge" userId="S::mbigge2@unl.edu::8f82e547-c724-4726-aa8d-00807f87f662" providerId="AD" clId="Web-{72F568A1-D1A7-4E7C-96D3-86B0AABF3515}" dt="2023-05-22T04:40:19.358" v="405" actId="1076"/>
          <ac:picMkLst>
            <pc:docMk/>
            <pc:sldMk cId="656489749" sldId="265"/>
            <ac:picMk id="5" creationId="{2A4AF993-2B69-F4E0-2056-EA1A7659B382}"/>
          </ac:picMkLst>
        </pc:picChg>
      </pc:sldChg>
      <pc:sldChg chg="addSp delSp modSp mod setBg">
        <pc:chgData name="Matthew Bigge" userId="S::mbigge2@unl.edu::8f82e547-c724-4726-aa8d-00807f87f662" providerId="AD" clId="Web-{72F568A1-D1A7-4E7C-96D3-86B0AABF3515}" dt="2023-05-22T04:37:01.757" v="278"/>
        <pc:sldMkLst>
          <pc:docMk/>
          <pc:sldMk cId="2644466326" sldId="266"/>
        </pc:sldMkLst>
        <pc:spChg chg="mod">
          <ac:chgData name="Matthew Bigge" userId="S::mbigge2@unl.edu::8f82e547-c724-4726-aa8d-00807f87f662" providerId="AD" clId="Web-{72F568A1-D1A7-4E7C-96D3-86B0AABF3515}" dt="2023-05-22T04:37:01.757" v="277"/>
          <ac:spMkLst>
            <pc:docMk/>
            <pc:sldMk cId="2644466326" sldId="266"/>
            <ac:spMk id="2" creationId="{28D3BFA0-1EEE-669C-50F1-44EA64F27214}"/>
          </ac:spMkLst>
        </pc:spChg>
        <pc:spChg chg="mod ord">
          <ac:chgData name="Matthew Bigge" userId="S::mbigge2@unl.edu::8f82e547-c724-4726-aa8d-00807f87f662" providerId="AD" clId="Web-{72F568A1-D1A7-4E7C-96D3-86B0AABF3515}" dt="2023-05-22T04:37:01.757" v="278"/>
          <ac:spMkLst>
            <pc:docMk/>
            <pc:sldMk cId="2644466326" sldId="266"/>
            <ac:spMk id="3" creationId="{4B516EB4-6F02-066F-1752-D94D9C0A794D}"/>
          </ac:spMkLst>
        </pc:spChg>
        <pc:spChg chg="add del">
          <ac:chgData name="Matthew Bigge" userId="S::mbigge2@unl.edu::8f82e547-c724-4726-aa8d-00807f87f662" providerId="AD" clId="Web-{72F568A1-D1A7-4E7C-96D3-86B0AABF3515}" dt="2023-05-22T04:37:01.757" v="278"/>
          <ac:spMkLst>
            <pc:docMk/>
            <pc:sldMk cId="2644466326" sldId="266"/>
            <ac:spMk id="10" creationId="{C5EFAD76-6928-46F5-8800-C1AF27C59B42}"/>
          </ac:spMkLst>
        </pc:spChg>
        <pc:spChg chg="add del">
          <ac:chgData name="Matthew Bigge" userId="S::mbigge2@unl.edu::8f82e547-c724-4726-aa8d-00807f87f662" providerId="AD" clId="Web-{72F568A1-D1A7-4E7C-96D3-86B0AABF3515}" dt="2023-05-22T04:37:01.757" v="277"/>
          <ac:spMkLst>
            <pc:docMk/>
            <pc:sldMk cId="2644466326" sldId="266"/>
            <ac:spMk id="27" creationId="{DC05F582-AA63-4A8C-915E-66057E4BEEA9}"/>
          </ac:spMkLst>
        </pc:spChg>
        <pc:spChg chg="add">
          <ac:chgData name="Matthew Bigge" userId="S::mbigge2@unl.edu::8f82e547-c724-4726-aa8d-00807f87f662" providerId="AD" clId="Web-{72F568A1-D1A7-4E7C-96D3-86B0AABF3515}" dt="2023-05-22T04:37:01.757" v="278"/>
          <ac:spMkLst>
            <pc:docMk/>
            <pc:sldMk cId="2644466326" sldId="266"/>
            <ac:spMk id="29" creationId="{C5EFAD76-6928-46F5-8800-C1AF27C59B42}"/>
          </ac:spMkLst>
        </pc:spChg>
        <pc:grpChg chg="add del">
          <ac:chgData name="Matthew Bigge" userId="S::mbigge2@unl.edu::8f82e547-c724-4726-aa8d-00807f87f662" providerId="AD" clId="Web-{72F568A1-D1A7-4E7C-96D3-86B0AABF3515}" dt="2023-05-22T04:37:01.757" v="277"/>
          <ac:grpSpMkLst>
            <pc:docMk/>
            <pc:sldMk cId="2644466326" sldId="266"/>
            <ac:grpSpMk id="15" creationId="{30D050C3-946A-4155-B469-3FE5492E6E91}"/>
          </ac:grpSpMkLst>
        </pc:grpChg>
        <pc:picChg chg="add mod ord">
          <ac:chgData name="Matthew Bigge" userId="S::mbigge2@unl.edu::8f82e547-c724-4726-aa8d-00807f87f662" providerId="AD" clId="Web-{72F568A1-D1A7-4E7C-96D3-86B0AABF3515}" dt="2023-05-22T04:37:01.757" v="277"/>
          <ac:picMkLst>
            <pc:docMk/>
            <pc:sldMk cId="2644466326" sldId="266"/>
            <ac:picMk id="4" creationId="{07A722E8-C456-F616-8E18-205C1CCE1066}"/>
          </ac:picMkLst>
        </pc:picChg>
        <pc:picChg chg="add mod">
          <ac:chgData name="Matthew Bigge" userId="S::mbigge2@unl.edu::8f82e547-c724-4726-aa8d-00807f87f662" providerId="AD" clId="Web-{72F568A1-D1A7-4E7C-96D3-86B0AABF3515}" dt="2023-05-22T04:37:01.757" v="277"/>
          <ac:picMkLst>
            <pc:docMk/>
            <pc:sldMk cId="2644466326" sldId="266"/>
            <ac:picMk id="5" creationId="{0F382C54-1B45-8352-53BB-C50652D750F3}"/>
          </ac:picMkLst>
        </pc:picChg>
      </pc:sldChg>
      <pc:sldChg chg="addSp delSp modSp new mod setBg">
        <pc:chgData name="Matthew Bigge" userId="S::mbigge2@unl.edu::8f82e547-c724-4726-aa8d-00807f87f662" providerId="AD" clId="Web-{72F568A1-D1A7-4E7C-96D3-86B0AABF3515}" dt="2023-05-22T04:35:08.566" v="240" actId="1076"/>
        <pc:sldMkLst>
          <pc:docMk/>
          <pc:sldMk cId="3634464558" sldId="267"/>
        </pc:sldMkLst>
        <pc:spChg chg="del">
          <ac:chgData name="Matthew Bigge" userId="S::mbigge2@unl.edu::8f82e547-c724-4726-aa8d-00807f87f662" providerId="AD" clId="Web-{72F568A1-D1A7-4E7C-96D3-86B0AABF3515}" dt="2023-05-22T04:34:10.407" v="225"/>
          <ac:spMkLst>
            <pc:docMk/>
            <pc:sldMk cId="3634464558" sldId="267"/>
            <ac:spMk id="2" creationId="{3A27482B-D4AA-5F2C-D0CD-6A99AAC65B3F}"/>
          </ac:spMkLst>
        </pc:spChg>
        <pc:spChg chg="del">
          <ac:chgData name="Matthew Bigge" userId="S::mbigge2@unl.edu::8f82e547-c724-4726-aa8d-00807f87f662" providerId="AD" clId="Web-{72F568A1-D1A7-4E7C-96D3-86B0AABF3515}" dt="2023-05-22T04:34:32.689" v="231"/>
          <ac:spMkLst>
            <pc:docMk/>
            <pc:sldMk cId="3634464558" sldId="267"/>
            <ac:spMk id="3" creationId="{438DE6CF-A85B-0784-591F-403B26506992}"/>
          </ac:spMkLst>
        </pc:spChg>
        <pc:spChg chg="add">
          <ac:chgData name="Matthew Bigge" userId="S::mbigge2@unl.edu::8f82e547-c724-4726-aa8d-00807f87f662" providerId="AD" clId="Web-{72F568A1-D1A7-4E7C-96D3-86B0AABF3515}" dt="2023-05-22T04:34:32.689" v="231"/>
          <ac:spMkLst>
            <pc:docMk/>
            <pc:sldMk cId="3634464558" sldId="267"/>
            <ac:spMk id="22" creationId="{6DC8E2D9-6729-4614-8667-C1016D3182E4}"/>
          </ac:spMkLst>
        </pc:spChg>
        <pc:spChg chg="add">
          <ac:chgData name="Matthew Bigge" userId="S::mbigge2@unl.edu::8f82e547-c724-4726-aa8d-00807f87f662" providerId="AD" clId="Web-{72F568A1-D1A7-4E7C-96D3-86B0AABF3515}" dt="2023-05-22T04:34:32.689" v="231"/>
          <ac:spMkLst>
            <pc:docMk/>
            <pc:sldMk cId="3634464558" sldId="267"/>
            <ac:spMk id="24" creationId="{9C51935E-4A08-4AE4-8E13-F40CD3C4F1C4}"/>
          </ac:spMkLst>
        </pc:spChg>
        <pc:grpChg chg="add">
          <ac:chgData name="Matthew Bigge" userId="S::mbigge2@unl.edu::8f82e547-c724-4726-aa8d-00807f87f662" providerId="AD" clId="Web-{72F568A1-D1A7-4E7C-96D3-86B0AABF3515}" dt="2023-05-22T04:34:32.689" v="231"/>
          <ac:grpSpMkLst>
            <pc:docMk/>
            <pc:sldMk cId="3634464558" sldId="267"/>
            <ac:grpSpMk id="10" creationId="{BF4E480B-94D6-46F9-A2B6-B98D311FDC19}"/>
          </ac:grpSpMkLst>
        </pc:grpChg>
        <pc:picChg chg="add mod">
          <ac:chgData name="Matthew Bigge" userId="S::mbigge2@unl.edu::8f82e547-c724-4726-aa8d-00807f87f662" providerId="AD" clId="Web-{72F568A1-D1A7-4E7C-96D3-86B0AABF3515}" dt="2023-05-22T04:35:08.566" v="240" actId="1076"/>
          <ac:picMkLst>
            <pc:docMk/>
            <pc:sldMk cId="3634464558" sldId="267"/>
            <ac:picMk id="5" creationId="{AFAE2768-37CF-09A7-DDEE-9812A4A6166D}"/>
          </ac:picMkLst>
        </pc:picChg>
      </pc:sldChg>
    </pc:docChg>
  </pc:docChgLst>
  <pc:docChgLst>
    <pc:chgData name="Matthew Bigge" userId="S::mbigge2@unl.edu::8f82e547-c724-4726-aa8d-00807f87f662" providerId="AD" clId="Web-{55982480-90AB-4083-9CA7-B155E31F0A4F}"/>
    <pc:docChg chg="addSld modSld addMainMaster delMainMaster">
      <pc:chgData name="Matthew Bigge" userId="S::mbigge2@unl.edu::8f82e547-c724-4726-aa8d-00807f87f662" providerId="AD" clId="Web-{55982480-90AB-4083-9CA7-B155E31F0A4F}" dt="2023-05-20T22:56:32.330" v="595" actId="20577"/>
      <pc:docMkLst>
        <pc:docMk/>
      </pc:docMkLst>
      <pc:sldChg chg="addSp delSp modSp mod setBg modClrScheme addAnim chgLayout">
        <pc:chgData name="Matthew Bigge" userId="S::mbigge2@unl.edu::8f82e547-c724-4726-aa8d-00807f87f662" providerId="AD" clId="Web-{55982480-90AB-4083-9CA7-B155E31F0A4F}" dt="2023-05-20T22:20:08.199" v="37"/>
        <pc:sldMkLst>
          <pc:docMk/>
          <pc:sldMk cId="109857222" sldId="256"/>
        </pc:sldMkLst>
        <pc:spChg chg="mod">
          <ac:chgData name="Matthew Bigge" userId="S::mbigge2@unl.edu::8f82e547-c724-4726-aa8d-00807f87f662" providerId="AD" clId="Web-{55982480-90AB-4083-9CA7-B155E31F0A4F}" dt="2023-05-20T22:20:08.199" v="3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tthew Bigge" userId="S::mbigge2@unl.edu::8f82e547-c724-4726-aa8d-00807f87f662" providerId="AD" clId="Web-{55982480-90AB-4083-9CA7-B155E31F0A4F}" dt="2023-05-20T22:20:08.199" v="3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atthew Bigge" userId="S::mbigge2@unl.edu::8f82e547-c724-4726-aa8d-00807f87f662" providerId="AD" clId="Web-{55982480-90AB-4083-9CA7-B155E31F0A4F}" dt="2023-05-20T22:20:08.199" v="36"/>
          <ac:spMkLst>
            <pc:docMk/>
            <pc:sldMk cId="109857222" sldId="256"/>
            <ac:spMk id="9" creationId="{9C51935E-4A08-4AE4-8E13-F40CD3C4F1C4}"/>
          </ac:spMkLst>
        </pc:spChg>
        <pc:grpChg chg="add del">
          <ac:chgData name="Matthew Bigge" userId="S::mbigge2@unl.edu::8f82e547-c724-4726-aa8d-00807f87f662" providerId="AD" clId="Web-{55982480-90AB-4083-9CA7-B155E31F0A4F}" dt="2023-05-20T22:20:08.199" v="36"/>
          <ac:grpSpMkLst>
            <pc:docMk/>
            <pc:sldMk cId="109857222" sldId="256"/>
            <ac:grpSpMk id="11" creationId="{A7014575-F0CE-4EAB-917E-3325411BA231}"/>
          </ac:grpSpMkLst>
        </pc:grpChg>
        <pc:grpChg chg="add">
          <ac:chgData name="Matthew Bigge" userId="S::mbigge2@unl.edu::8f82e547-c724-4726-aa8d-00807f87f662" providerId="AD" clId="Web-{55982480-90AB-4083-9CA7-B155E31F0A4F}" dt="2023-05-20T22:20:08.199" v="36"/>
          <ac:grpSpMkLst>
            <pc:docMk/>
            <pc:sldMk cId="109857222" sldId="256"/>
            <ac:grpSpMk id="19" creationId="{67186895-7DAD-4EEE-BF1A-CC36B9426A43}"/>
          </ac:grpSpMkLst>
        </pc:grpChg>
        <pc:picChg chg="add mod ord">
          <ac:chgData name="Matthew Bigge" userId="S::mbigge2@unl.edu::8f82e547-c724-4726-aa8d-00807f87f662" providerId="AD" clId="Web-{55982480-90AB-4083-9CA7-B155E31F0A4F}" dt="2023-05-20T22:20:08.199" v="36"/>
          <ac:picMkLst>
            <pc:docMk/>
            <pc:sldMk cId="109857222" sldId="256"/>
            <ac:picMk id="4" creationId="{C94AE912-6DEA-CA08-D834-5DC6665188A3}"/>
          </ac:picMkLst>
        </pc:picChg>
      </pc:sldChg>
      <pc:sldChg chg="modSp new">
        <pc:chgData name="Matthew Bigge" userId="S::mbigge2@unl.edu::8f82e547-c724-4726-aa8d-00807f87f662" providerId="AD" clId="Web-{55982480-90AB-4083-9CA7-B155E31F0A4F}" dt="2023-05-20T22:37:32.450" v="397" actId="20577"/>
        <pc:sldMkLst>
          <pc:docMk/>
          <pc:sldMk cId="3574774885" sldId="257"/>
        </pc:sldMkLst>
        <pc:spChg chg="mod">
          <ac:chgData name="Matthew Bigge" userId="S::mbigge2@unl.edu::8f82e547-c724-4726-aa8d-00807f87f662" providerId="AD" clId="Web-{55982480-90AB-4083-9CA7-B155E31F0A4F}" dt="2023-05-20T22:22:55.642" v="79" actId="20577"/>
          <ac:spMkLst>
            <pc:docMk/>
            <pc:sldMk cId="3574774885" sldId="257"/>
            <ac:spMk id="2" creationId="{FBA60A4B-21B5-D7AE-94C5-F047F1EA9741}"/>
          </ac:spMkLst>
        </pc:spChg>
        <pc:spChg chg="mod">
          <ac:chgData name="Matthew Bigge" userId="S::mbigge2@unl.edu::8f82e547-c724-4726-aa8d-00807f87f662" providerId="AD" clId="Web-{55982480-90AB-4083-9CA7-B155E31F0A4F}" dt="2023-05-20T22:37:32.450" v="397" actId="20577"/>
          <ac:spMkLst>
            <pc:docMk/>
            <pc:sldMk cId="3574774885" sldId="257"/>
            <ac:spMk id="3" creationId="{8383CFF0-0000-641B-10D6-9F2062EFB982}"/>
          </ac:spMkLst>
        </pc:spChg>
      </pc:sldChg>
      <pc:sldChg chg="addSp delSp modSp new mod setBg">
        <pc:chgData name="Matthew Bigge" userId="S::mbigge2@unl.edu::8f82e547-c724-4726-aa8d-00807f87f662" providerId="AD" clId="Web-{55982480-90AB-4083-9CA7-B155E31F0A4F}" dt="2023-05-20T22:48:49.972" v="589"/>
        <pc:sldMkLst>
          <pc:docMk/>
          <pc:sldMk cId="2537317161" sldId="258"/>
        </pc:sldMkLst>
        <pc:spChg chg="del mod">
          <ac:chgData name="Matthew Bigge" userId="S::mbigge2@unl.edu::8f82e547-c724-4726-aa8d-00807f87f662" providerId="AD" clId="Web-{55982480-90AB-4083-9CA7-B155E31F0A4F}" dt="2023-05-20T22:48:38.955" v="587"/>
          <ac:spMkLst>
            <pc:docMk/>
            <pc:sldMk cId="2537317161" sldId="258"/>
            <ac:spMk id="2" creationId="{B56E9493-4141-BAC1-BB19-83F4C9B25F7A}"/>
          </ac:spMkLst>
        </pc:spChg>
        <pc:spChg chg="del mod">
          <ac:chgData name="Matthew Bigge" userId="S::mbigge2@unl.edu::8f82e547-c724-4726-aa8d-00807f87f662" providerId="AD" clId="Web-{55982480-90AB-4083-9CA7-B155E31F0A4F}" dt="2023-05-20T22:20:43.591" v="68"/>
          <ac:spMkLst>
            <pc:docMk/>
            <pc:sldMk cId="2537317161" sldId="258"/>
            <ac:spMk id="3" creationId="{B5FAA024-2CB7-F997-F43B-0A0064DC8D5F}"/>
          </ac:spMkLst>
        </pc:spChg>
        <pc:spChg chg="add del mod">
          <ac:chgData name="Matthew Bigge" userId="S::mbigge2@unl.edu::8f82e547-c724-4726-aa8d-00807f87f662" providerId="AD" clId="Web-{55982480-90AB-4083-9CA7-B155E31F0A4F}" dt="2023-05-20T22:48:46.565" v="588"/>
          <ac:spMkLst>
            <pc:docMk/>
            <pc:sldMk cId="2537317161" sldId="258"/>
            <ac:spMk id="6" creationId="{C7CDC6F6-5C8E-4052-17A2-A7D68121D631}"/>
          </ac:spMkLst>
        </pc:spChg>
        <pc:spChg chg="add">
          <ac:chgData name="Matthew Bigge" userId="S::mbigge2@unl.edu::8f82e547-c724-4726-aa8d-00807f87f662" providerId="AD" clId="Web-{55982480-90AB-4083-9CA7-B155E31F0A4F}" dt="2023-05-20T22:48:49.972" v="589"/>
          <ac:spMkLst>
            <pc:docMk/>
            <pc:sldMk cId="2537317161" sldId="258"/>
            <ac:spMk id="21" creationId="{E841E027-8E53-4FEB-8605-2124D85731CA}"/>
          </ac:spMkLst>
        </pc:spChg>
        <pc:grpChg chg="add">
          <ac:chgData name="Matthew Bigge" userId="S::mbigge2@unl.edu::8f82e547-c724-4726-aa8d-00807f87f662" providerId="AD" clId="Web-{55982480-90AB-4083-9CA7-B155E31F0A4F}" dt="2023-05-20T22:48:49.972" v="589"/>
          <ac:grpSpMkLst>
            <pc:docMk/>
            <pc:sldMk cId="2537317161" sldId="258"/>
            <ac:grpSpMk id="9" creationId="{5ED88E92-14F3-4B58-9E48-1D79E139A89E}"/>
          </ac:grpSpMkLst>
        </pc:grpChg>
        <pc:picChg chg="add mod">
          <ac:chgData name="Matthew Bigge" userId="S::mbigge2@unl.edu::8f82e547-c724-4726-aa8d-00807f87f662" providerId="AD" clId="Web-{55982480-90AB-4083-9CA7-B155E31F0A4F}" dt="2023-05-20T22:48:49.972" v="589"/>
          <ac:picMkLst>
            <pc:docMk/>
            <pc:sldMk cId="2537317161" sldId="258"/>
            <ac:picMk id="4" creationId="{D9AD866A-3609-4BCF-61C8-2F929578AA7B}"/>
          </ac:picMkLst>
        </pc:picChg>
      </pc:sldChg>
      <pc:sldChg chg="addSp delSp modSp new mod setBg">
        <pc:chgData name="Matthew Bigge" userId="S::mbigge2@unl.edu::8f82e547-c724-4726-aa8d-00807f87f662" providerId="AD" clId="Web-{55982480-90AB-4083-9CA7-B155E31F0A4F}" dt="2023-05-20T22:44:39.354" v="509" actId="14100"/>
        <pc:sldMkLst>
          <pc:docMk/>
          <pc:sldMk cId="1447919517" sldId="259"/>
        </pc:sldMkLst>
        <pc:spChg chg="mod">
          <ac:chgData name="Matthew Bigge" userId="S::mbigge2@unl.edu::8f82e547-c724-4726-aa8d-00807f87f662" providerId="AD" clId="Web-{55982480-90AB-4083-9CA7-B155E31F0A4F}" dt="2023-05-20T22:43:01.351" v="493"/>
          <ac:spMkLst>
            <pc:docMk/>
            <pc:sldMk cId="1447919517" sldId="259"/>
            <ac:spMk id="2" creationId="{C6C846E1-48D0-F295-DA26-6B2E7AE10BCA}"/>
          </ac:spMkLst>
        </pc:spChg>
        <pc:spChg chg="del mod">
          <ac:chgData name="Matthew Bigge" userId="S::mbigge2@unl.edu::8f82e547-c724-4726-aa8d-00807f87f662" providerId="AD" clId="Web-{55982480-90AB-4083-9CA7-B155E31F0A4F}" dt="2023-05-20T22:43:01.351" v="493"/>
          <ac:spMkLst>
            <pc:docMk/>
            <pc:sldMk cId="1447919517" sldId="259"/>
            <ac:spMk id="3" creationId="{A2FF5DE6-0799-F5F8-D123-223DFAC0D4EA}"/>
          </ac:spMkLst>
        </pc:spChg>
        <pc:spChg chg="add">
          <ac:chgData name="Matthew Bigge" userId="S::mbigge2@unl.edu::8f82e547-c724-4726-aa8d-00807f87f662" providerId="AD" clId="Web-{55982480-90AB-4083-9CA7-B155E31F0A4F}" dt="2023-05-20T22:43:01.351" v="493"/>
          <ac:spMkLst>
            <pc:docMk/>
            <pc:sldMk cId="1447919517" sldId="259"/>
            <ac:spMk id="9" creationId="{B807C163-87AF-4BC4-ADE2-4E5EAFEEE8CE}"/>
          </ac:spMkLst>
        </pc:spChg>
        <pc:spChg chg="add">
          <ac:chgData name="Matthew Bigge" userId="S::mbigge2@unl.edu::8f82e547-c724-4726-aa8d-00807f87f662" providerId="AD" clId="Web-{55982480-90AB-4083-9CA7-B155E31F0A4F}" dt="2023-05-20T22:43:01.351" v="493"/>
          <ac:spMkLst>
            <pc:docMk/>
            <pc:sldMk cId="1447919517" sldId="259"/>
            <ac:spMk id="23" creationId="{19C03209-5BD8-4B0B-847E-430FFF592586}"/>
          </ac:spMkLst>
        </pc:spChg>
        <pc:grpChg chg="add">
          <ac:chgData name="Matthew Bigge" userId="S::mbigge2@unl.edu::8f82e547-c724-4726-aa8d-00807f87f662" providerId="AD" clId="Web-{55982480-90AB-4083-9CA7-B155E31F0A4F}" dt="2023-05-20T22:43:01.351" v="493"/>
          <ac:grpSpMkLst>
            <pc:docMk/>
            <pc:sldMk cId="1447919517" sldId="259"/>
            <ac:grpSpMk id="11" creationId="{3F696E8E-5A50-4F12-9E0B-502F85061599}"/>
          </ac:grpSpMkLst>
        </pc:grpChg>
        <pc:graphicFrameChg chg="add mod modGraphic">
          <ac:chgData name="Matthew Bigge" userId="S::mbigge2@unl.edu::8f82e547-c724-4726-aa8d-00807f87f662" providerId="AD" clId="Web-{55982480-90AB-4083-9CA7-B155E31F0A4F}" dt="2023-05-20T22:44:39.354" v="509" actId="14100"/>
          <ac:graphicFrameMkLst>
            <pc:docMk/>
            <pc:sldMk cId="1447919517" sldId="259"/>
            <ac:graphicFrameMk id="5" creationId="{6B5F37F2-80BB-08BB-4672-20873AC8AC83}"/>
          </ac:graphicFrameMkLst>
        </pc:graphicFrameChg>
      </pc:sldChg>
      <pc:sldChg chg="modSp new">
        <pc:chgData name="Matthew Bigge" userId="S::mbigge2@unl.edu::8f82e547-c724-4726-aa8d-00807f87f662" providerId="AD" clId="Web-{55982480-90AB-4083-9CA7-B155E31F0A4F}" dt="2023-05-20T22:45:07.043" v="522" actId="20577"/>
        <pc:sldMkLst>
          <pc:docMk/>
          <pc:sldMk cId="2483942921" sldId="260"/>
        </pc:sldMkLst>
        <pc:spChg chg="mod">
          <ac:chgData name="Matthew Bigge" userId="S::mbigge2@unl.edu::8f82e547-c724-4726-aa8d-00807f87f662" providerId="AD" clId="Web-{55982480-90AB-4083-9CA7-B155E31F0A4F}" dt="2023-05-20T22:24:15.176" v="128" actId="20577"/>
          <ac:spMkLst>
            <pc:docMk/>
            <pc:sldMk cId="2483942921" sldId="260"/>
            <ac:spMk id="2" creationId="{B85C542C-2ED1-23AA-0CBF-E2216105598F}"/>
          </ac:spMkLst>
        </pc:spChg>
        <pc:spChg chg="mod">
          <ac:chgData name="Matthew Bigge" userId="S::mbigge2@unl.edu::8f82e547-c724-4726-aa8d-00807f87f662" providerId="AD" clId="Web-{55982480-90AB-4083-9CA7-B155E31F0A4F}" dt="2023-05-20T22:45:07.043" v="522" actId="20577"/>
          <ac:spMkLst>
            <pc:docMk/>
            <pc:sldMk cId="2483942921" sldId="260"/>
            <ac:spMk id="3" creationId="{19AB1967-8198-7C7A-E4F6-B61C62619A23}"/>
          </ac:spMkLst>
        </pc:spChg>
      </pc:sldChg>
      <pc:sldChg chg="addSp delSp modSp new mod setBg">
        <pc:chgData name="Matthew Bigge" userId="S::mbigge2@unl.edu::8f82e547-c724-4726-aa8d-00807f87f662" providerId="AD" clId="Web-{55982480-90AB-4083-9CA7-B155E31F0A4F}" dt="2023-05-20T22:42:51.085" v="492"/>
        <pc:sldMkLst>
          <pc:docMk/>
          <pc:sldMk cId="3563584211" sldId="261"/>
        </pc:sldMkLst>
        <pc:spChg chg="mod">
          <ac:chgData name="Matthew Bigge" userId="S::mbigge2@unl.edu::8f82e547-c724-4726-aa8d-00807f87f662" providerId="AD" clId="Web-{55982480-90AB-4083-9CA7-B155E31F0A4F}" dt="2023-05-20T22:42:51.085" v="492"/>
          <ac:spMkLst>
            <pc:docMk/>
            <pc:sldMk cId="3563584211" sldId="261"/>
            <ac:spMk id="2" creationId="{8E1C0811-3AA0-70DF-4458-2DCD8DB034DD}"/>
          </ac:spMkLst>
        </pc:spChg>
        <pc:spChg chg="mod ord">
          <ac:chgData name="Matthew Bigge" userId="S::mbigge2@unl.edu::8f82e547-c724-4726-aa8d-00807f87f662" providerId="AD" clId="Web-{55982480-90AB-4083-9CA7-B155E31F0A4F}" dt="2023-05-20T22:42:51.085" v="492"/>
          <ac:spMkLst>
            <pc:docMk/>
            <pc:sldMk cId="3563584211" sldId="261"/>
            <ac:spMk id="3" creationId="{0E5FA966-CDFC-8D43-40B3-635AC72359B5}"/>
          </ac:spMkLst>
        </pc:spChg>
        <pc:spChg chg="add del">
          <ac:chgData name="Matthew Bigge" userId="S::mbigge2@unl.edu::8f82e547-c724-4726-aa8d-00807f87f662" providerId="AD" clId="Web-{55982480-90AB-4083-9CA7-B155E31F0A4F}" dt="2023-05-20T22:42:38.085" v="485"/>
          <ac:spMkLst>
            <pc:docMk/>
            <pc:sldMk cId="3563584211" sldId="261"/>
            <ac:spMk id="9" creationId="{7D2FD795-8DF5-44F0-8664-4D8F626DD85A}"/>
          </ac:spMkLst>
        </pc:spChg>
        <pc:spChg chg="add del">
          <ac:chgData name="Matthew Bigge" userId="S::mbigge2@unl.edu::8f82e547-c724-4726-aa8d-00807f87f662" providerId="AD" clId="Web-{55982480-90AB-4083-9CA7-B155E31F0A4F}" dt="2023-05-20T22:42:38.085" v="485"/>
          <ac:spMkLst>
            <pc:docMk/>
            <pc:sldMk cId="3563584211" sldId="261"/>
            <ac:spMk id="23" creationId="{9D8267F7-1115-4F9A-BEF5-BB6664BCF0DB}"/>
          </ac:spMkLst>
        </pc:spChg>
        <pc:spChg chg="add del">
          <ac:chgData name="Matthew Bigge" userId="S::mbigge2@unl.edu::8f82e547-c724-4726-aa8d-00807f87f662" providerId="AD" clId="Web-{55982480-90AB-4083-9CA7-B155E31F0A4F}" dt="2023-05-20T22:42:40.522" v="487"/>
          <ac:spMkLst>
            <pc:docMk/>
            <pc:sldMk cId="3563584211" sldId="261"/>
            <ac:spMk id="25" creationId="{182D455B-C993-4AC2-BAC2-D5C9890CEF7F}"/>
          </ac:spMkLst>
        </pc:spChg>
        <pc:spChg chg="add del">
          <ac:chgData name="Matthew Bigge" userId="S::mbigge2@unl.edu::8f82e547-c724-4726-aa8d-00807f87f662" providerId="AD" clId="Web-{55982480-90AB-4083-9CA7-B155E31F0A4F}" dt="2023-05-20T22:42:43.132" v="489"/>
          <ac:spMkLst>
            <pc:docMk/>
            <pc:sldMk cId="3563584211" sldId="261"/>
            <ac:spMk id="27" creationId="{7D2FD795-8DF5-44F0-8664-4D8F626DD85A}"/>
          </ac:spMkLst>
        </pc:spChg>
        <pc:spChg chg="add del">
          <ac:chgData name="Matthew Bigge" userId="S::mbigge2@unl.edu::8f82e547-c724-4726-aa8d-00807f87f662" providerId="AD" clId="Web-{55982480-90AB-4083-9CA7-B155E31F0A4F}" dt="2023-05-20T22:42:43.132" v="489"/>
          <ac:spMkLst>
            <pc:docMk/>
            <pc:sldMk cId="3563584211" sldId="261"/>
            <ac:spMk id="29" creationId="{9D8267F7-1115-4F9A-BEF5-BB6664BCF0DB}"/>
          </ac:spMkLst>
        </pc:spChg>
        <pc:spChg chg="add del">
          <ac:chgData name="Matthew Bigge" userId="S::mbigge2@unl.edu::8f82e547-c724-4726-aa8d-00807f87f662" providerId="AD" clId="Web-{55982480-90AB-4083-9CA7-B155E31F0A4F}" dt="2023-05-20T22:42:51.070" v="491"/>
          <ac:spMkLst>
            <pc:docMk/>
            <pc:sldMk cId="3563584211" sldId="261"/>
            <ac:spMk id="31" creationId="{C5EFAD76-6928-46F5-8800-C1AF27C59B42}"/>
          </ac:spMkLst>
        </pc:spChg>
        <pc:spChg chg="add">
          <ac:chgData name="Matthew Bigge" userId="S::mbigge2@unl.edu::8f82e547-c724-4726-aa8d-00807f87f662" providerId="AD" clId="Web-{55982480-90AB-4083-9CA7-B155E31F0A4F}" dt="2023-05-20T22:42:51.085" v="492"/>
          <ac:spMkLst>
            <pc:docMk/>
            <pc:sldMk cId="3563584211" sldId="261"/>
            <ac:spMk id="33" creationId="{B807C163-87AF-4BC4-ADE2-4E5EAFEEE8CE}"/>
          </ac:spMkLst>
        </pc:spChg>
        <pc:spChg chg="add">
          <ac:chgData name="Matthew Bigge" userId="S::mbigge2@unl.edu::8f82e547-c724-4726-aa8d-00807f87f662" providerId="AD" clId="Web-{55982480-90AB-4083-9CA7-B155E31F0A4F}" dt="2023-05-20T22:42:51.085" v="492"/>
          <ac:spMkLst>
            <pc:docMk/>
            <pc:sldMk cId="3563584211" sldId="261"/>
            <ac:spMk id="35" creationId="{19C03209-5BD8-4B0B-847E-430FFF592586}"/>
          </ac:spMkLst>
        </pc:spChg>
        <pc:grpChg chg="add del">
          <ac:chgData name="Matthew Bigge" userId="S::mbigge2@unl.edu::8f82e547-c724-4726-aa8d-00807f87f662" providerId="AD" clId="Web-{55982480-90AB-4083-9CA7-B155E31F0A4F}" dt="2023-05-20T22:42:38.085" v="485"/>
          <ac:grpSpMkLst>
            <pc:docMk/>
            <pc:sldMk cId="3563584211" sldId="261"/>
            <ac:grpSpMk id="11" creationId="{7C6B683D-13FA-4605-8648-01FC9C82FEC8}"/>
          </ac:grpSpMkLst>
        </pc:grpChg>
        <pc:grpChg chg="add del">
          <ac:chgData name="Matthew Bigge" userId="S::mbigge2@unl.edu::8f82e547-c724-4726-aa8d-00807f87f662" providerId="AD" clId="Web-{55982480-90AB-4083-9CA7-B155E31F0A4F}" dt="2023-05-20T22:42:43.132" v="489"/>
          <ac:grpSpMkLst>
            <pc:docMk/>
            <pc:sldMk cId="3563584211" sldId="261"/>
            <ac:grpSpMk id="28" creationId="{7C6B683D-13FA-4605-8648-01FC9C82FEC8}"/>
          </ac:grpSpMkLst>
        </pc:grpChg>
        <pc:grpChg chg="add">
          <ac:chgData name="Matthew Bigge" userId="S::mbigge2@unl.edu::8f82e547-c724-4726-aa8d-00807f87f662" providerId="AD" clId="Web-{55982480-90AB-4083-9CA7-B155E31F0A4F}" dt="2023-05-20T22:42:51.085" v="492"/>
          <ac:grpSpMkLst>
            <pc:docMk/>
            <pc:sldMk cId="3563584211" sldId="261"/>
            <ac:grpSpMk id="34" creationId="{3F696E8E-5A50-4F12-9E0B-502F85061599}"/>
          </ac:grpSpMkLst>
        </pc:grpChg>
        <pc:picChg chg="add mod">
          <ac:chgData name="Matthew Bigge" userId="S::mbigge2@unl.edu::8f82e547-c724-4726-aa8d-00807f87f662" providerId="AD" clId="Web-{55982480-90AB-4083-9CA7-B155E31F0A4F}" dt="2023-05-20T22:42:51.085" v="492"/>
          <ac:picMkLst>
            <pc:docMk/>
            <pc:sldMk cId="3563584211" sldId="261"/>
            <ac:picMk id="4" creationId="{DCAC9C7B-E012-0833-D542-7E3D422F74C7}"/>
          </ac:picMkLst>
        </pc:picChg>
      </pc:sldChg>
      <pc:sldChg chg="modSp new">
        <pc:chgData name="Matthew Bigge" userId="S::mbigge2@unl.edu::8f82e547-c724-4726-aa8d-00807f87f662" providerId="AD" clId="Web-{55982480-90AB-4083-9CA7-B155E31F0A4F}" dt="2023-05-20T22:48:19.924" v="585" actId="20577"/>
        <pc:sldMkLst>
          <pc:docMk/>
          <pc:sldMk cId="3115301336" sldId="262"/>
        </pc:sldMkLst>
        <pc:spChg chg="mod">
          <ac:chgData name="Matthew Bigge" userId="S::mbigge2@unl.edu::8f82e547-c724-4726-aa8d-00807f87f662" providerId="AD" clId="Web-{55982480-90AB-4083-9CA7-B155E31F0A4F}" dt="2023-05-20T22:27:28.072" v="249" actId="20577"/>
          <ac:spMkLst>
            <pc:docMk/>
            <pc:sldMk cId="3115301336" sldId="262"/>
            <ac:spMk id="2" creationId="{2141BC37-DAE5-C9E3-A725-6F72C0119E11}"/>
          </ac:spMkLst>
        </pc:spChg>
        <pc:spChg chg="mod">
          <ac:chgData name="Matthew Bigge" userId="S::mbigge2@unl.edu::8f82e547-c724-4726-aa8d-00807f87f662" providerId="AD" clId="Web-{55982480-90AB-4083-9CA7-B155E31F0A4F}" dt="2023-05-20T22:48:19.924" v="585" actId="20577"/>
          <ac:spMkLst>
            <pc:docMk/>
            <pc:sldMk cId="3115301336" sldId="262"/>
            <ac:spMk id="3" creationId="{71C7EF7E-5A61-041E-59A5-5E2794576FED}"/>
          </ac:spMkLst>
        </pc:spChg>
      </pc:sldChg>
      <pc:sldChg chg="addSp delSp modSp new">
        <pc:chgData name="Matthew Bigge" userId="S::mbigge2@unl.edu::8f82e547-c724-4726-aa8d-00807f87f662" providerId="AD" clId="Web-{55982480-90AB-4083-9CA7-B155E31F0A4F}" dt="2023-05-20T22:56:10.470" v="593"/>
        <pc:sldMkLst>
          <pc:docMk/>
          <pc:sldMk cId="1546729517" sldId="263"/>
        </pc:sldMkLst>
        <pc:spChg chg="mod">
          <ac:chgData name="Matthew Bigge" userId="S::mbigge2@unl.edu::8f82e547-c724-4726-aa8d-00807f87f662" providerId="AD" clId="Web-{55982480-90AB-4083-9CA7-B155E31F0A4F}" dt="2023-05-20T22:28:14.121" v="275" actId="20577"/>
          <ac:spMkLst>
            <pc:docMk/>
            <pc:sldMk cId="1546729517" sldId="263"/>
            <ac:spMk id="2" creationId="{6ED41754-33A5-D175-E1FB-EEBB12EFACFA}"/>
          </ac:spMkLst>
        </pc:spChg>
        <pc:spChg chg="del mod">
          <ac:chgData name="Matthew Bigge" userId="S::mbigge2@unl.edu::8f82e547-c724-4726-aa8d-00807f87f662" providerId="AD" clId="Web-{55982480-90AB-4083-9CA7-B155E31F0A4F}" dt="2023-05-20T22:56:07.001" v="592"/>
          <ac:spMkLst>
            <pc:docMk/>
            <pc:sldMk cId="1546729517" sldId="263"/>
            <ac:spMk id="3" creationId="{853D9C77-7A2B-7F9D-ED9A-5ECF832011C3}"/>
          </ac:spMkLst>
        </pc:spChg>
        <pc:spChg chg="add del mod">
          <ac:chgData name="Matthew Bigge" userId="S::mbigge2@unl.edu::8f82e547-c724-4726-aa8d-00807f87f662" providerId="AD" clId="Web-{55982480-90AB-4083-9CA7-B155E31F0A4F}" dt="2023-05-20T22:56:10.470" v="593"/>
          <ac:spMkLst>
            <pc:docMk/>
            <pc:sldMk cId="1546729517" sldId="263"/>
            <ac:spMk id="5" creationId="{07256027-413A-65CD-BD49-0DE5F853A3B1}"/>
          </ac:spMkLst>
        </pc:spChg>
      </pc:sldChg>
      <pc:sldChg chg="modSp new">
        <pc:chgData name="Matthew Bigge" userId="S::mbigge2@unl.edu::8f82e547-c724-4726-aa8d-00807f87f662" providerId="AD" clId="Web-{55982480-90AB-4083-9CA7-B155E31F0A4F}" dt="2023-05-20T22:28:32.215" v="289" actId="20577"/>
        <pc:sldMkLst>
          <pc:docMk/>
          <pc:sldMk cId="2333177731" sldId="264"/>
        </pc:sldMkLst>
        <pc:spChg chg="mod">
          <ac:chgData name="Matthew Bigge" userId="S::mbigge2@unl.edu::8f82e547-c724-4726-aa8d-00807f87f662" providerId="AD" clId="Web-{55982480-90AB-4083-9CA7-B155E31F0A4F}" dt="2023-05-20T22:28:22.668" v="278" actId="20577"/>
          <ac:spMkLst>
            <pc:docMk/>
            <pc:sldMk cId="2333177731" sldId="264"/>
            <ac:spMk id="2" creationId="{840495A6-DC75-1997-1974-7439295C6C20}"/>
          </ac:spMkLst>
        </pc:spChg>
        <pc:spChg chg="mod">
          <ac:chgData name="Matthew Bigge" userId="S::mbigge2@unl.edu::8f82e547-c724-4726-aa8d-00807f87f662" providerId="AD" clId="Web-{55982480-90AB-4083-9CA7-B155E31F0A4F}" dt="2023-05-20T22:28:32.215" v="289" actId="20577"/>
          <ac:spMkLst>
            <pc:docMk/>
            <pc:sldMk cId="2333177731" sldId="264"/>
            <ac:spMk id="3" creationId="{9769A2C6-2FF8-FE9C-44C4-1868E592EDE3}"/>
          </ac:spMkLst>
        </pc:spChg>
      </pc:sldChg>
      <pc:sldChg chg="addSp modSp new">
        <pc:chgData name="Matthew Bigge" userId="S::mbigge2@unl.edu::8f82e547-c724-4726-aa8d-00807f87f662" providerId="AD" clId="Web-{55982480-90AB-4083-9CA7-B155E31F0A4F}" dt="2023-05-20T22:56:32.330" v="595" actId="20577"/>
        <pc:sldMkLst>
          <pc:docMk/>
          <pc:sldMk cId="656489749" sldId="265"/>
        </pc:sldMkLst>
        <pc:spChg chg="mod">
          <ac:chgData name="Matthew Bigge" userId="S::mbigge2@unl.edu::8f82e547-c724-4726-aa8d-00807f87f662" providerId="AD" clId="Web-{55982480-90AB-4083-9CA7-B155E31F0A4F}" dt="2023-05-20T22:37:44.998" v="401" actId="20577"/>
          <ac:spMkLst>
            <pc:docMk/>
            <pc:sldMk cId="656489749" sldId="265"/>
            <ac:spMk id="2" creationId="{1225C07B-BF94-6040-4108-B9260D85DEF9}"/>
          </ac:spMkLst>
        </pc:spChg>
        <pc:spChg chg="mod">
          <ac:chgData name="Matthew Bigge" userId="S::mbigge2@unl.edu::8f82e547-c724-4726-aa8d-00807f87f662" providerId="AD" clId="Web-{55982480-90AB-4083-9CA7-B155E31F0A4F}" dt="2023-05-20T22:56:32.330" v="595" actId="20577"/>
          <ac:spMkLst>
            <pc:docMk/>
            <pc:sldMk cId="656489749" sldId="265"/>
            <ac:spMk id="3" creationId="{C688B46C-C282-F7EB-209B-4657C8CB37D6}"/>
          </ac:spMkLst>
        </pc:spChg>
        <pc:spChg chg="add mod">
          <ac:chgData name="Matthew Bigge" userId="S::mbigge2@unl.edu::8f82e547-c724-4726-aa8d-00807f87f662" providerId="AD" clId="Web-{55982480-90AB-4083-9CA7-B155E31F0A4F}" dt="2023-05-20T22:50:18.256" v="591" actId="20577"/>
          <ac:spMkLst>
            <pc:docMk/>
            <pc:sldMk cId="656489749" sldId="265"/>
            <ac:spMk id="4" creationId="{77B60140-1905-8D1C-2CDA-55792A406B02}"/>
          </ac:spMkLst>
        </pc:spChg>
      </pc:sldChg>
      <pc:sldMasterChg chg="del delSldLayout">
        <pc:chgData name="Matthew Bigge" userId="S::mbigge2@unl.edu::8f82e547-c724-4726-aa8d-00807f87f662" providerId="AD" clId="Web-{55982480-90AB-4083-9CA7-B155E31F0A4F}" dt="2023-05-20T22:04:50.184" v="0"/>
        <pc:sldMasterMkLst>
          <pc:docMk/>
          <pc:sldMasterMk cId="2460954070" sldId="2147483660"/>
        </pc:sldMasterMkLst>
        <pc:sldLayoutChg chg="del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Matthew Bigge" userId="S::mbigge2@unl.edu::8f82e547-c724-4726-aa8d-00807f87f662" providerId="AD" clId="Web-{55982480-90AB-4083-9CA7-B155E31F0A4F}" dt="2023-05-20T22:04:50.184" v="0"/>
        <pc:sldMasterMkLst>
          <pc:docMk/>
          <pc:sldMasterMk cId="697949489" sldId="2147483672"/>
        </pc:sldMasterMkLst>
        <pc:sldLayoutChg chg="add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697949489" sldId="2147483672"/>
            <pc:sldLayoutMk cId="58821900" sldId="2147483673"/>
          </pc:sldLayoutMkLst>
        </pc:sldLayoutChg>
        <pc:sldLayoutChg chg="add replId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697949489" sldId="2147483672"/>
            <pc:sldLayoutMk cId="3374353441" sldId="2147483674"/>
          </pc:sldLayoutMkLst>
        </pc:sldLayoutChg>
        <pc:sldLayoutChg chg="add replId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697949489" sldId="2147483672"/>
            <pc:sldLayoutMk cId="2586640889" sldId="2147483675"/>
          </pc:sldLayoutMkLst>
        </pc:sldLayoutChg>
        <pc:sldLayoutChg chg="add replId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697949489" sldId="2147483672"/>
            <pc:sldLayoutMk cId="320635131" sldId="2147483676"/>
          </pc:sldLayoutMkLst>
        </pc:sldLayoutChg>
        <pc:sldLayoutChg chg="add replId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697949489" sldId="2147483672"/>
            <pc:sldLayoutMk cId="973077398" sldId="2147483677"/>
          </pc:sldLayoutMkLst>
        </pc:sldLayoutChg>
        <pc:sldLayoutChg chg="add replId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697949489" sldId="2147483672"/>
            <pc:sldLayoutMk cId="1217137687" sldId="2147483678"/>
          </pc:sldLayoutMkLst>
        </pc:sldLayoutChg>
        <pc:sldLayoutChg chg="add replId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697949489" sldId="2147483672"/>
            <pc:sldLayoutMk cId="1232257307" sldId="2147483679"/>
          </pc:sldLayoutMkLst>
        </pc:sldLayoutChg>
        <pc:sldLayoutChg chg="add replId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697949489" sldId="2147483672"/>
            <pc:sldLayoutMk cId="2815211206" sldId="2147483680"/>
          </pc:sldLayoutMkLst>
        </pc:sldLayoutChg>
        <pc:sldLayoutChg chg="add replId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697949489" sldId="2147483672"/>
            <pc:sldLayoutMk cId="47118444" sldId="2147483681"/>
          </pc:sldLayoutMkLst>
        </pc:sldLayoutChg>
        <pc:sldLayoutChg chg="add replId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697949489" sldId="2147483672"/>
            <pc:sldLayoutMk cId="250221615" sldId="2147483682"/>
          </pc:sldLayoutMkLst>
        </pc:sldLayoutChg>
        <pc:sldLayoutChg chg="add replId">
          <pc:chgData name="Matthew Bigge" userId="S::mbigge2@unl.edu::8f82e547-c724-4726-aa8d-00807f87f662" providerId="AD" clId="Web-{55982480-90AB-4083-9CA7-B155E31F0A4F}" dt="2023-05-20T22:04:50.184" v="0"/>
          <pc:sldLayoutMkLst>
            <pc:docMk/>
            <pc:sldMasterMk cId="697949489" sldId="2147483672"/>
            <pc:sldLayoutMk cId="1354450339" sldId="2147483683"/>
          </pc:sldLayoutMkLst>
        </pc:sldLayoutChg>
      </pc:sldMasterChg>
    </pc:docChg>
  </pc:docChgLst>
  <pc:docChgLst>
    <pc:chgData name="Matthew Bigge" userId="S::mbigge2@unl.edu::8f82e547-c724-4726-aa8d-00807f87f662" providerId="AD" clId="Web-{A6D77EDC-9725-4622-8911-333800B5CBA0}"/>
    <pc:docChg chg="addSld modSld">
      <pc:chgData name="Matthew Bigge" userId="S::mbigge2@unl.edu::8f82e547-c724-4726-aa8d-00807f87f662" providerId="AD" clId="Web-{A6D77EDC-9725-4622-8911-333800B5CBA0}" dt="2023-05-21T02:47:17.367" v="216" actId="1076"/>
      <pc:docMkLst>
        <pc:docMk/>
      </pc:docMkLst>
      <pc:sldChg chg="addSp delSp modSp">
        <pc:chgData name="Matthew Bigge" userId="S::mbigge2@unl.edu::8f82e547-c724-4726-aa8d-00807f87f662" providerId="AD" clId="Web-{A6D77EDC-9725-4622-8911-333800B5CBA0}" dt="2023-05-21T01:43:45.524" v="10" actId="1076"/>
        <pc:sldMkLst>
          <pc:docMk/>
          <pc:sldMk cId="109857222" sldId="256"/>
        </pc:sldMkLst>
        <pc:spChg chg="mod">
          <ac:chgData name="Matthew Bigge" userId="S::mbigge2@unl.edu::8f82e547-c724-4726-aa8d-00807f87f662" providerId="AD" clId="Web-{A6D77EDC-9725-4622-8911-333800B5CBA0}" dt="2023-05-21T01:43:45.477" v="9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tthew Bigge" userId="S::mbigge2@unl.edu::8f82e547-c724-4726-aa8d-00807f87f662" providerId="AD" clId="Web-{A6D77EDC-9725-4622-8911-333800B5CBA0}" dt="2023-05-21T01:43:45.524" v="10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Matthew Bigge" userId="S::mbigge2@unl.edu::8f82e547-c724-4726-aa8d-00807f87f662" providerId="AD" clId="Web-{A6D77EDC-9725-4622-8911-333800B5CBA0}" dt="2023-05-21T01:43:15.617" v="3" actId="1076"/>
          <ac:spMkLst>
            <pc:docMk/>
            <pc:sldMk cId="109857222" sldId="256"/>
            <ac:spMk id="23" creationId="{8F565D01-6AAA-4149-B7F9-257DDE044AC9}"/>
          </ac:spMkLst>
        </pc:spChg>
        <pc:picChg chg="add del mod">
          <ac:chgData name="Matthew Bigge" userId="S::mbigge2@unl.edu::8f82e547-c724-4726-aa8d-00807f87f662" providerId="AD" clId="Web-{A6D77EDC-9725-4622-8911-333800B5CBA0}" dt="2023-05-21T01:43:30.711" v="8" actId="1076"/>
          <ac:picMkLst>
            <pc:docMk/>
            <pc:sldMk cId="109857222" sldId="256"/>
            <ac:picMk id="4" creationId="{C94AE912-6DEA-CA08-D834-5DC6665188A3}"/>
          </ac:picMkLst>
        </pc:picChg>
      </pc:sldChg>
      <pc:sldChg chg="addSp delSp modSp modNotes">
        <pc:chgData name="Matthew Bigge" userId="S::mbigge2@unl.edu::8f82e547-c724-4726-aa8d-00807f87f662" providerId="AD" clId="Web-{A6D77EDC-9725-4622-8911-333800B5CBA0}" dt="2023-05-21T02:47:17.367" v="216" actId="1076"/>
        <pc:sldMkLst>
          <pc:docMk/>
          <pc:sldMk cId="3574774885" sldId="257"/>
        </pc:sldMkLst>
        <pc:spChg chg="del">
          <ac:chgData name="Matthew Bigge" userId="S::mbigge2@unl.edu::8f82e547-c724-4726-aa8d-00807f87f662" providerId="AD" clId="Web-{A6D77EDC-9725-4622-8911-333800B5CBA0}" dt="2023-05-21T02:47:14.633" v="215"/>
          <ac:spMkLst>
            <pc:docMk/>
            <pc:sldMk cId="3574774885" sldId="257"/>
            <ac:spMk id="4" creationId="{35857AD6-D769-B960-5A17-9B7DFBE5AD1E}"/>
          </ac:spMkLst>
        </pc:spChg>
        <pc:picChg chg="add mod">
          <ac:chgData name="Matthew Bigge" userId="S::mbigge2@unl.edu::8f82e547-c724-4726-aa8d-00807f87f662" providerId="AD" clId="Web-{A6D77EDC-9725-4622-8911-333800B5CBA0}" dt="2023-05-21T02:47:17.367" v="216" actId="1076"/>
          <ac:picMkLst>
            <pc:docMk/>
            <pc:sldMk cId="3574774885" sldId="257"/>
            <ac:picMk id="7" creationId="{5F2EC3D4-3EA7-D66B-E42C-8850E06C0A1A}"/>
          </ac:picMkLst>
        </pc:picChg>
      </pc:sldChg>
      <pc:sldChg chg="modNotes">
        <pc:chgData name="Matthew Bigge" userId="S::mbigge2@unl.edu::8f82e547-c724-4726-aa8d-00807f87f662" providerId="AD" clId="Web-{A6D77EDC-9725-4622-8911-333800B5CBA0}" dt="2023-05-21T02:16:04.931" v="18"/>
        <pc:sldMkLst>
          <pc:docMk/>
          <pc:sldMk cId="2537317161" sldId="258"/>
        </pc:sldMkLst>
      </pc:sldChg>
      <pc:sldChg chg="modSp">
        <pc:chgData name="Matthew Bigge" userId="S::mbigge2@unl.edu::8f82e547-c724-4726-aa8d-00807f87f662" providerId="AD" clId="Web-{A6D77EDC-9725-4622-8911-333800B5CBA0}" dt="2023-05-21T02:17:27.421" v="124" actId="20577"/>
        <pc:sldMkLst>
          <pc:docMk/>
          <pc:sldMk cId="1447919517" sldId="259"/>
        </pc:sldMkLst>
        <pc:graphicFrameChg chg="modGraphic">
          <ac:chgData name="Matthew Bigge" userId="S::mbigge2@unl.edu::8f82e547-c724-4726-aa8d-00807f87f662" providerId="AD" clId="Web-{A6D77EDC-9725-4622-8911-333800B5CBA0}" dt="2023-05-21T02:17:27.421" v="124" actId="20577"/>
          <ac:graphicFrameMkLst>
            <pc:docMk/>
            <pc:sldMk cId="1447919517" sldId="259"/>
            <ac:graphicFrameMk id="5" creationId="{6B5F37F2-80BB-08BB-4672-20873AC8AC83}"/>
          </ac:graphicFrameMkLst>
        </pc:graphicFrameChg>
      </pc:sldChg>
      <pc:sldChg chg="modSp modNotes">
        <pc:chgData name="Matthew Bigge" userId="S::mbigge2@unl.edu::8f82e547-c724-4726-aa8d-00807f87f662" providerId="AD" clId="Web-{A6D77EDC-9725-4622-8911-333800B5CBA0}" dt="2023-05-21T02:16:01.103" v="17"/>
        <pc:sldMkLst>
          <pc:docMk/>
          <pc:sldMk cId="3563584211" sldId="261"/>
        </pc:sldMkLst>
        <pc:spChg chg="mod">
          <ac:chgData name="Matthew Bigge" userId="S::mbigge2@unl.edu::8f82e547-c724-4726-aa8d-00807f87f662" providerId="AD" clId="Web-{A6D77EDC-9725-4622-8911-333800B5CBA0}" dt="2023-05-21T02:15:55.759" v="14" actId="20577"/>
          <ac:spMkLst>
            <pc:docMk/>
            <pc:sldMk cId="3563584211" sldId="261"/>
            <ac:spMk id="3" creationId="{0E5FA966-CDFC-8D43-40B3-635AC72359B5}"/>
          </ac:spMkLst>
        </pc:spChg>
      </pc:sldChg>
      <pc:sldChg chg="addSp modSp">
        <pc:chgData name="Matthew Bigge" userId="S::mbigge2@unl.edu::8f82e547-c724-4726-aa8d-00807f87f662" providerId="AD" clId="Web-{A6D77EDC-9725-4622-8911-333800B5CBA0}" dt="2023-05-21T02:45:01.925" v="203" actId="20577"/>
        <pc:sldMkLst>
          <pc:docMk/>
          <pc:sldMk cId="1546729517" sldId="263"/>
        </pc:sldMkLst>
        <pc:spChg chg="mod">
          <ac:chgData name="Matthew Bigge" userId="S::mbigge2@unl.edu::8f82e547-c724-4726-aa8d-00807f87f662" providerId="AD" clId="Web-{A6D77EDC-9725-4622-8911-333800B5CBA0}" dt="2023-05-21T02:44:15.360" v="184" actId="1076"/>
          <ac:spMkLst>
            <pc:docMk/>
            <pc:sldMk cId="1546729517" sldId="263"/>
            <ac:spMk id="4" creationId="{4B7CEDAB-DD98-1D1E-876C-C8F21546191F}"/>
          </ac:spMkLst>
        </pc:spChg>
        <pc:spChg chg="add mod">
          <ac:chgData name="Matthew Bigge" userId="S::mbigge2@unl.edu::8f82e547-c724-4726-aa8d-00807f87f662" providerId="AD" clId="Web-{A6D77EDC-9725-4622-8911-333800B5CBA0}" dt="2023-05-21T02:45:01.925" v="203" actId="20577"/>
          <ac:spMkLst>
            <pc:docMk/>
            <pc:sldMk cId="1546729517" sldId="263"/>
            <ac:spMk id="6" creationId="{15243AF6-D340-5B14-E584-1C2E41A4C0A0}"/>
          </ac:spMkLst>
        </pc:spChg>
      </pc:sldChg>
      <pc:sldChg chg="addSp modSp">
        <pc:chgData name="Matthew Bigge" userId="S::mbigge2@unl.edu::8f82e547-c724-4726-aa8d-00807f87f662" providerId="AD" clId="Web-{A6D77EDC-9725-4622-8911-333800B5CBA0}" dt="2023-05-21T02:45:28.894" v="212" actId="1076"/>
        <pc:sldMkLst>
          <pc:docMk/>
          <pc:sldMk cId="2333177731" sldId="264"/>
        </pc:sldMkLst>
        <pc:spChg chg="mod">
          <ac:chgData name="Matthew Bigge" userId="S::mbigge2@unl.edu::8f82e547-c724-4726-aa8d-00807f87f662" providerId="AD" clId="Web-{A6D77EDC-9725-4622-8911-333800B5CBA0}" dt="2023-05-21T02:45:13.722" v="208" actId="1076"/>
          <ac:spMkLst>
            <pc:docMk/>
            <pc:sldMk cId="2333177731" sldId="264"/>
            <ac:spMk id="3" creationId="{9769A2C6-2FF8-FE9C-44C4-1868E592EDE3}"/>
          </ac:spMkLst>
        </pc:spChg>
        <pc:spChg chg="add mod">
          <ac:chgData name="Matthew Bigge" userId="S::mbigge2@unl.edu::8f82e547-c724-4726-aa8d-00807f87f662" providerId="AD" clId="Web-{A6D77EDC-9725-4622-8911-333800B5CBA0}" dt="2023-05-21T02:45:28.894" v="210" actId="1076"/>
          <ac:spMkLst>
            <pc:docMk/>
            <pc:sldMk cId="2333177731" sldId="264"/>
            <ac:spMk id="7" creationId="{6E5932B9-3801-EED0-36DF-981B2101F813}"/>
          </ac:spMkLst>
        </pc:spChg>
        <pc:spChg chg="add mod">
          <ac:chgData name="Matthew Bigge" userId="S::mbigge2@unl.edu::8f82e547-c724-4726-aa8d-00807f87f662" providerId="AD" clId="Web-{A6D77EDC-9725-4622-8911-333800B5CBA0}" dt="2023-05-21T02:45:28.894" v="212" actId="1076"/>
          <ac:spMkLst>
            <pc:docMk/>
            <pc:sldMk cId="2333177731" sldId="264"/>
            <ac:spMk id="11" creationId="{CA1CF56D-1A1A-105D-1F60-1DFAB0342E87}"/>
          </ac:spMkLst>
        </pc:spChg>
        <pc:picChg chg="add mod">
          <ac:chgData name="Matthew Bigge" userId="S::mbigge2@unl.edu::8f82e547-c724-4726-aa8d-00807f87f662" providerId="AD" clId="Web-{A6D77EDC-9725-4622-8911-333800B5CBA0}" dt="2023-05-21T02:45:28.879" v="209" actId="1076"/>
          <ac:picMkLst>
            <pc:docMk/>
            <pc:sldMk cId="2333177731" sldId="264"/>
            <ac:picMk id="5" creationId="{94FF223D-42DF-ADC9-D9A2-18204C104544}"/>
          </ac:picMkLst>
        </pc:picChg>
        <pc:picChg chg="add mod">
          <ac:chgData name="Matthew Bigge" userId="S::mbigge2@unl.edu::8f82e547-c724-4726-aa8d-00807f87f662" providerId="AD" clId="Web-{A6D77EDC-9725-4622-8911-333800B5CBA0}" dt="2023-05-21T02:45:28.894" v="211" actId="1076"/>
          <ac:picMkLst>
            <pc:docMk/>
            <pc:sldMk cId="2333177731" sldId="264"/>
            <ac:picMk id="9" creationId="{B1DA9D5A-875F-1E4B-1F19-AD22A7D90AF3}"/>
          </ac:picMkLst>
        </pc:picChg>
      </pc:sldChg>
      <pc:sldChg chg="modSp new">
        <pc:chgData name="Matthew Bigge" userId="S::mbigge2@unl.edu::8f82e547-c724-4726-aa8d-00807f87f662" providerId="AD" clId="Web-{A6D77EDC-9725-4622-8911-333800B5CBA0}" dt="2023-05-21T02:44:09.219" v="183" actId="20577"/>
        <pc:sldMkLst>
          <pc:docMk/>
          <pc:sldMk cId="2644466326" sldId="266"/>
        </pc:sldMkLst>
        <pc:spChg chg="mod">
          <ac:chgData name="Matthew Bigge" userId="S::mbigge2@unl.edu::8f82e547-c724-4726-aa8d-00807f87f662" providerId="AD" clId="Web-{A6D77EDC-9725-4622-8911-333800B5CBA0}" dt="2023-05-21T02:42:10.230" v="127" actId="20577"/>
          <ac:spMkLst>
            <pc:docMk/>
            <pc:sldMk cId="2644466326" sldId="266"/>
            <ac:spMk id="2" creationId="{28D3BFA0-1EEE-669C-50F1-44EA64F27214}"/>
          </ac:spMkLst>
        </pc:spChg>
        <pc:spChg chg="mod">
          <ac:chgData name="Matthew Bigge" userId="S::mbigge2@unl.edu::8f82e547-c724-4726-aa8d-00807f87f662" providerId="AD" clId="Web-{A6D77EDC-9725-4622-8911-333800B5CBA0}" dt="2023-05-21T02:44:09.219" v="183" actId="20577"/>
          <ac:spMkLst>
            <pc:docMk/>
            <pc:sldMk cId="2644466326" sldId="266"/>
            <ac:spMk id="3" creationId="{4B516EB4-6F02-066F-1752-D94D9C0A794D}"/>
          </ac:spMkLst>
        </pc:spChg>
      </pc:sldChg>
    </pc:docChg>
  </pc:docChgLst>
  <pc:docChgLst>
    <pc:chgData name="Matthew Bigge" userId="S::mbigge2@unl.edu::8f82e547-c724-4726-aa8d-00807f87f662" providerId="AD" clId="Web-{198E6ABD-3BA8-4676-9013-BD4472207FE1}"/>
    <pc:docChg chg="modSld">
      <pc:chgData name="Matthew Bigge" userId="S::mbigge2@unl.edu::8f82e547-c724-4726-aa8d-00807f87f662" providerId="AD" clId="Web-{198E6ABD-3BA8-4676-9013-BD4472207FE1}" dt="2023-05-23T05:20:00.486" v="134"/>
      <pc:docMkLst>
        <pc:docMk/>
      </pc:docMkLst>
      <pc:sldChg chg="addSp">
        <pc:chgData name="Matthew Bigge" userId="S::mbigge2@unl.edu::8f82e547-c724-4726-aa8d-00807f87f662" providerId="AD" clId="Web-{198E6ABD-3BA8-4676-9013-BD4472207FE1}" dt="2023-05-23T05:20:00.486" v="134"/>
        <pc:sldMkLst>
          <pc:docMk/>
          <pc:sldMk cId="3574774885" sldId="257"/>
        </pc:sldMkLst>
        <pc:picChg chg="add">
          <ac:chgData name="Matthew Bigge" userId="S::mbigge2@unl.edu::8f82e547-c724-4726-aa8d-00807f87f662" providerId="AD" clId="Web-{198E6ABD-3BA8-4676-9013-BD4472207FE1}" dt="2023-05-23T05:20:00.486" v="134"/>
          <ac:picMkLst>
            <pc:docMk/>
            <pc:sldMk cId="3574774885" sldId="257"/>
            <ac:picMk id="13" creationId="{47DDB7D7-3BC2-CCD1-D8AE-8E3BEAA07ECF}"/>
          </ac:picMkLst>
        </pc:picChg>
      </pc:sldChg>
      <pc:sldChg chg="addSp modSp">
        <pc:chgData name="Matthew Bigge" userId="S::mbigge2@unl.edu::8f82e547-c724-4726-aa8d-00807f87f662" providerId="AD" clId="Web-{198E6ABD-3BA8-4676-9013-BD4472207FE1}" dt="2023-05-23T05:19:21.110" v="129" actId="20577"/>
        <pc:sldMkLst>
          <pc:docMk/>
          <pc:sldMk cId="1447919517" sldId="259"/>
        </pc:sldMkLst>
        <pc:spChg chg="add mod">
          <ac:chgData name="Matthew Bigge" userId="S::mbigge2@unl.edu::8f82e547-c724-4726-aa8d-00807f87f662" providerId="AD" clId="Web-{198E6ABD-3BA8-4676-9013-BD4472207FE1}" dt="2023-05-23T05:19:21.110" v="129" actId="20577"/>
          <ac:spMkLst>
            <pc:docMk/>
            <pc:sldMk cId="1447919517" sldId="259"/>
            <ac:spMk id="10" creationId="{C69A6599-FF21-D17A-7C75-DA7DDD13486A}"/>
          </ac:spMkLst>
        </pc:spChg>
      </pc:sldChg>
      <pc:sldChg chg="addSp delSp modSp">
        <pc:chgData name="Matthew Bigge" userId="S::mbigge2@unl.edu::8f82e547-c724-4726-aa8d-00807f87f662" providerId="AD" clId="Web-{198E6ABD-3BA8-4676-9013-BD4472207FE1}" dt="2023-05-23T05:13:49.070" v="74" actId="1076"/>
        <pc:sldMkLst>
          <pc:docMk/>
          <pc:sldMk cId="2483942921" sldId="260"/>
        </pc:sldMkLst>
        <pc:spChg chg="mod">
          <ac:chgData name="Matthew Bigge" userId="S::mbigge2@unl.edu::8f82e547-c724-4726-aa8d-00807f87f662" providerId="AD" clId="Web-{198E6ABD-3BA8-4676-9013-BD4472207FE1}" dt="2023-05-23T05:13:28.569" v="67" actId="1076"/>
          <ac:spMkLst>
            <pc:docMk/>
            <pc:sldMk cId="2483942921" sldId="260"/>
            <ac:spMk id="2" creationId="{B85C542C-2ED1-23AA-0CBF-E2216105598F}"/>
          </ac:spMkLst>
        </pc:spChg>
        <pc:spChg chg="mod">
          <ac:chgData name="Matthew Bigge" userId="S::mbigge2@unl.edu::8f82e547-c724-4726-aa8d-00807f87f662" providerId="AD" clId="Web-{198E6ABD-3BA8-4676-9013-BD4472207FE1}" dt="2023-05-23T05:13:40.194" v="70" actId="14100"/>
          <ac:spMkLst>
            <pc:docMk/>
            <pc:sldMk cId="2483942921" sldId="260"/>
            <ac:spMk id="3" creationId="{19AB1967-8198-7C7A-E4F6-B61C62619A23}"/>
          </ac:spMkLst>
        </pc:spChg>
        <pc:spChg chg="del mod">
          <ac:chgData name="Matthew Bigge" userId="S::mbigge2@unl.edu::8f82e547-c724-4726-aa8d-00807f87f662" providerId="AD" clId="Web-{198E6ABD-3BA8-4676-9013-BD4472207FE1}" dt="2023-05-23T05:03:18.990" v="16"/>
          <ac:spMkLst>
            <pc:docMk/>
            <pc:sldMk cId="2483942921" sldId="260"/>
            <ac:spMk id="4" creationId="{93A174BA-ED68-2891-D0D1-443645B94E12}"/>
          </ac:spMkLst>
        </pc:spChg>
        <pc:picChg chg="del">
          <ac:chgData name="Matthew Bigge" userId="S::mbigge2@unl.edu::8f82e547-c724-4726-aa8d-00807f87f662" providerId="AD" clId="Web-{198E6ABD-3BA8-4676-9013-BD4472207FE1}" dt="2023-05-23T05:01:38.816" v="2"/>
          <ac:picMkLst>
            <pc:docMk/>
            <pc:sldMk cId="2483942921" sldId="260"/>
            <ac:picMk id="5" creationId="{16AB91C9-4B95-BDF6-7A48-C8499D4CE906}"/>
          </ac:picMkLst>
        </pc:picChg>
        <pc:picChg chg="del mod">
          <ac:chgData name="Matthew Bigge" userId="S::mbigge2@unl.edu::8f82e547-c724-4726-aa8d-00807f87f662" providerId="AD" clId="Web-{198E6ABD-3BA8-4676-9013-BD4472207FE1}" dt="2023-05-23T05:01:40.128" v="3"/>
          <ac:picMkLst>
            <pc:docMk/>
            <pc:sldMk cId="2483942921" sldId="260"/>
            <ac:picMk id="6" creationId="{6A5E3B9F-F2E5-321E-DEB7-C57CF705B60A}"/>
          </ac:picMkLst>
        </pc:picChg>
        <pc:picChg chg="del">
          <ac:chgData name="Matthew Bigge" userId="S::mbigge2@unl.edu::8f82e547-c724-4726-aa8d-00807f87f662" providerId="AD" clId="Web-{198E6ABD-3BA8-4676-9013-BD4472207FE1}" dt="2023-05-23T05:00:36.017" v="0"/>
          <ac:picMkLst>
            <pc:docMk/>
            <pc:sldMk cId="2483942921" sldId="260"/>
            <ac:picMk id="7" creationId="{63F9C50A-F7C2-29B5-D1B9-EA690E38F237}"/>
          </ac:picMkLst>
        </pc:picChg>
        <pc:picChg chg="add del mod">
          <ac:chgData name="Matthew Bigge" userId="S::mbigge2@unl.edu::8f82e547-c724-4726-aa8d-00807f87f662" providerId="AD" clId="Web-{198E6ABD-3BA8-4676-9013-BD4472207FE1}" dt="2023-05-23T05:04:10.476" v="28"/>
          <ac:picMkLst>
            <pc:docMk/>
            <pc:sldMk cId="2483942921" sldId="260"/>
            <ac:picMk id="8" creationId="{82C3E7F9-E965-3F86-4EA8-7F0FD0AFEFBF}"/>
          </ac:picMkLst>
        </pc:picChg>
        <pc:picChg chg="add mod">
          <ac:chgData name="Matthew Bigge" userId="S::mbigge2@unl.edu::8f82e547-c724-4726-aa8d-00807f87f662" providerId="AD" clId="Web-{198E6ABD-3BA8-4676-9013-BD4472207FE1}" dt="2023-05-23T05:13:47.351" v="73" actId="1076"/>
          <ac:picMkLst>
            <pc:docMk/>
            <pc:sldMk cId="2483942921" sldId="260"/>
            <ac:picMk id="10" creationId="{272DE70E-D944-E7BA-23DC-3DB994B841D4}"/>
          </ac:picMkLst>
        </pc:picChg>
        <pc:picChg chg="add mod">
          <ac:chgData name="Matthew Bigge" userId="S::mbigge2@unl.edu::8f82e547-c724-4726-aa8d-00807f87f662" providerId="AD" clId="Web-{198E6ABD-3BA8-4676-9013-BD4472207FE1}" dt="2023-05-23T05:13:49.070" v="74" actId="1076"/>
          <ac:picMkLst>
            <pc:docMk/>
            <pc:sldMk cId="2483942921" sldId="260"/>
            <ac:picMk id="11" creationId="{6EDF108D-2236-6ECD-9BCB-7E363608120C}"/>
          </ac:picMkLst>
        </pc:picChg>
      </pc:sldChg>
      <pc:sldChg chg="addSp delSp modSp">
        <pc:chgData name="Matthew Bigge" userId="S::mbigge2@unl.edu::8f82e547-c724-4726-aa8d-00807f87f662" providerId="AD" clId="Web-{198E6ABD-3BA8-4676-9013-BD4472207FE1}" dt="2023-05-23T05:04:08.195" v="27" actId="1076"/>
        <pc:sldMkLst>
          <pc:docMk/>
          <pc:sldMk cId="3563584211" sldId="261"/>
        </pc:sldMkLst>
        <pc:picChg chg="del">
          <ac:chgData name="Matthew Bigge" userId="S::mbigge2@unl.edu::8f82e547-c724-4726-aa8d-00807f87f662" providerId="AD" clId="Web-{198E6ABD-3BA8-4676-9013-BD4472207FE1}" dt="2023-05-23T05:03:58.663" v="23"/>
          <ac:picMkLst>
            <pc:docMk/>
            <pc:sldMk cId="3563584211" sldId="261"/>
            <ac:picMk id="4" creationId="{DCAC9C7B-E012-0833-D542-7E3D422F74C7}"/>
          </ac:picMkLst>
        </pc:picChg>
        <pc:picChg chg="add mod">
          <ac:chgData name="Matthew Bigge" userId="S::mbigge2@unl.edu::8f82e547-c724-4726-aa8d-00807f87f662" providerId="AD" clId="Web-{198E6ABD-3BA8-4676-9013-BD4472207FE1}" dt="2023-05-23T05:04:08.195" v="27" actId="1076"/>
          <ac:picMkLst>
            <pc:docMk/>
            <pc:sldMk cId="3563584211" sldId="261"/>
            <ac:picMk id="7" creationId="{5166A722-1BB6-A51A-BF55-214C82E3A297}"/>
          </ac:picMkLst>
        </pc:picChg>
      </pc:sldChg>
      <pc:sldChg chg="addSp delSp modSp mod setBg">
        <pc:chgData name="Matthew Bigge" userId="S::mbigge2@unl.edu::8f82e547-c724-4726-aa8d-00807f87f662" providerId="AD" clId="Web-{198E6ABD-3BA8-4676-9013-BD4472207FE1}" dt="2023-05-23T05:15:10.119" v="85"/>
        <pc:sldMkLst>
          <pc:docMk/>
          <pc:sldMk cId="3115301336" sldId="262"/>
        </pc:sldMkLst>
        <pc:spChg chg="mod">
          <ac:chgData name="Matthew Bigge" userId="S::mbigge2@unl.edu::8f82e547-c724-4726-aa8d-00807f87f662" providerId="AD" clId="Web-{198E6ABD-3BA8-4676-9013-BD4472207FE1}" dt="2023-05-23T05:15:10.119" v="85"/>
          <ac:spMkLst>
            <pc:docMk/>
            <pc:sldMk cId="3115301336" sldId="262"/>
            <ac:spMk id="2" creationId="{2141BC37-DAE5-C9E3-A725-6F72C0119E11}"/>
          </ac:spMkLst>
        </pc:spChg>
        <pc:spChg chg="mod ord">
          <ac:chgData name="Matthew Bigge" userId="S::mbigge2@unl.edu::8f82e547-c724-4726-aa8d-00807f87f662" providerId="AD" clId="Web-{198E6ABD-3BA8-4676-9013-BD4472207FE1}" dt="2023-05-23T05:15:10.119" v="85"/>
          <ac:spMkLst>
            <pc:docMk/>
            <pc:sldMk cId="3115301336" sldId="262"/>
            <ac:spMk id="3" creationId="{71C7EF7E-5A61-041E-59A5-5E2794576FED}"/>
          </ac:spMkLst>
        </pc:spChg>
        <pc:spChg chg="add">
          <ac:chgData name="Matthew Bigge" userId="S::mbigge2@unl.edu::8f82e547-c724-4726-aa8d-00807f87f662" providerId="AD" clId="Web-{198E6ABD-3BA8-4676-9013-BD4472207FE1}" dt="2023-05-23T05:15:10.119" v="85"/>
          <ac:spMkLst>
            <pc:docMk/>
            <pc:sldMk cId="3115301336" sldId="262"/>
            <ac:spMk id="11" creationId="{C5EFAD76-6928-46F5-8800-C1AF27C59B42}"/>
          </ac:spMkLst>
        </pc:spChg>
        <pc:picChg chg="add mod ord">
          <ac:chgData name="Matthew Bigge" userId="S::mbigge2@unl.edu::8f82e547-c724-4726-aa8d-00807f87f662" providerId="AD" clId="Web-{198E6ABD-3BA8-4676-9013-BD4472207FE1}" dt="2023-05-23T05:15:10.119" v="85"/>
          <ac:picMkLst>
            <pc:docMk/>
            <pc:sldMk cId="3115301336" sldId="262"/>
            <ac:picMk id="4" creationId="{B4521DE6-7A1D-ED37-4200-620EBD97A4DC}"/>
          </ac:picMkLst>
        </pc:picChg>
        <pc:picChg chg="del">
          <ac:chgData name="Matthew Bigge" userId="S::mbigge2@unl.edu::8f82e547-c724-4726-aa8d-00807f87f662" providerId="AD" clId="Web-{198E6ABD-3BA8-4676-9013-BD4472207FE1}" dt="2023-05-23T05:15:02.712" v="84"/>
          <ac:picMkLst>
            <pc:docMk/>
            <pc:sldMk cId="3115301336" sldId="262"/>
            <ac:picMk id="5" creationId="{1545578B-EF6B-C993-316B-36575D7A37D2}"/>
          </ac:picMkLst>
        </pc:picChg>
        <pc:picChg chg="add mod">
          <ac:chgData name="Matthew Bigge" userId="S::mbigge2@unl.edu::8f82e547-c724-4726-aa8d-00807f87f662" providerId="AD" clId="Web-{198E6ABD-3BA8-4676-9013-BD4472207FE1}" dt="2023-05-23T05:15:10.119" v="85"/>
          <ac:picMkLst>
            <pc:docMk/>
            <pc:sldMk cId="3115301336" sldId="262"/>
            <ac:picMk id="6" creationId="{7C19A439-C675-1151-8942-7816FA85687D}"/>
          </ac:picMkLst>
        </pc:picChg>
      </pc:sldChg>
      <pc:sldChg chg="addSp delSp modSp mod setBg">
        <pc:chgData name="Matthew Bigge" userId="S::mbigge2@unl.edu::8f82e547-c724-4726-aa8d-00807f87f662" providerId="AD" clId="Web-{198E6ABD-3BA8-4676-9013-BD4472207FE1}" dt="2023-05-23T05:19:38.829" v="130"/>
        <pc:sldMkLst>
          <pc:docMk/>
          <pc:sldMk cId="656489749" sldId="265"/>
        </pc:sldMkLst>
        <pc:spChg chg="mod">
          <ac:chgData name="Matthew Bigge" userId="S::mbigge2@unl.edu::8f82e547-c724-4726-aa8d-00807f87f662" providerId="AD" clId="Web-{198E6ABD-3BA8-4676-9013-BD4472207FE1}" dt="2023-05-23T05:15:25.978" v="87"/>
          <ac:spMkLst>
            <pc:docMk/>
            <pc:sldMk cId="656489749" sldId="265"/>
            <ac:spMk id="2" creationId="{1225C07B-BF94-6040-4108-B9260D85DEF9}"/>
          </ac:spMkLst>
        </pc:spChg>
        <pc:spChg chg="mod ord">
          <ac:chgData name="Matthew Bigge" userId="S::mbigge2@unl.edu::8f82e547-c724-4726-aa8d-00807f87f662" providerId="AD" clId="Web-{198E6ABD-3BA8-4676-9013-BD4472207FE1}" dt="2023-05-23T05:17:02.809" v="113" actId="20577"/>
          <ac:spMkLst>
            <pc:docMk/>
            <pc:sldMk cId="656489749" sldId="265"/>
            <ac:spMk id="3" creationId="{C688B46C-C282-F7EB-209B-4657C8CB37D6}"/>
          </ac:spMkLst>
        </pc:spChg>
        <pc:spChg chg="del">
          <ac:chgData name="Matthew Bigge" userId="S::mbigge2@unl.edu::8f82e547-c724-4726-aa8d-00807f87f662" providerId="AD" clId="Web-{198E6ABD-3BA8-4676-9013-BD4472207FE1}" dt="2023-05-23T05:06:07.635" v="30"/>
          <ac:spMkLst>
            <pc:docMk/>
            <pc:sldMk cId="656489749" sldId="265"/>
            <ac:spMk id="6" creationId="{D529435A-73FC-B44B-BF10-1F3BF578983E}"/>
          </ac:spMkLst>
        </pc:spChg>
        <pc:spChg chg="add">
          <ac:chgData name="Matthew Bigge" userId="S::mbigge2@unl.edu::8f82e547-c724-4726-aa8d-00807f87f662" providerId="AD" clId="Web-{198E6ABD-3BA8-4676-9013-BD4472207FE1}" dt="2023-05-23T05:15:25.978" v="87"/>
          <ac:spMkLst>
            <pc:docMk/>
            <pc:sldMk cId="656489749" sldId="265"/>
            <ac:spMk id="25" creationId="{DC05F582-AA63-4A8C-915E-66057E4BEEA9}"/>
          </ac:spMkLst>
        </pc:spChg>
        <pc:grpChg chg="add">
          <ac:chgData name="Matthew Bigge" userId="S::mbigge2@unl.edu::8f82e547-c724-4726-aa8d-00807f87f662" providerId="AD" clId="Web-{198E6ABD-3BA8-4676-9013-BD4472207FE1}" dt="2023-05-23T05:15:25.978" v="87"/>
          <ac:grpSpMkLst>
            <pc:docMk/>
            <pc:sldMk cId="656489749" sldId="265"/>
            <ac:grpSpMk id="13" creationId="{30D050C3-946A-4155-B469-3FE5492E6E91}"/>
          </ac:grpSpMkLst>
        </pc:grpChg>
        <pc:picChg chg="add del mod">
          <ac:chgData name="Matthew Bigge" userId="S::mbigge2@unl.edu::8f82e547-c724-4726-aa8d-00807f87f662" providerId="AD" clId="Web-{198E6ABD-3BA8-4676-9013-BD4472207FE1}" dt="2023-05-23T05:14:09.461" v="76"/>
          <ac:picMkLst>
            <pc:docMk/>
            <pc:sldMk cId="656489749" sldId="265"/>
            <ac:picMk id="4" creationId="{188AB7EF-BBFA-AA7B-2AED-3B80961E859C}"/>
          </ac:picMkLst>
        </pc:picChg>
        <pc:picChg chg="mod ord">
          <ac:chgData name="Matthew Bigge" userId="S::mbigge2@unl.edu::8f82e547-c724-4726-aa8d-00807f87f662" providerId="AD" clId="Web-{198E6ABD-3BA8-4676-9013-BD4472207FE1}" dt="2023-05-23T05:15:25.978" v="87"/>
          <ac:picMkLst>
            <pc:docMk/>
            <pc:sldMk cId="656489749" sldId="265"/>
            <ac:picMk id="5" creationId="{2A4AF993-2B69-F4E0-2056-EA1A7659B382}"/>
          </ac:picMkLst>
        </pc:picChg>
        <pc:picChg chg="del">
          <ac:chgData name="Matthew Bigge" userId="S::mbigge2@unl.edu::8f82e547-c724-4726-aa8d-00807f87f662" providerId="AD" clId="Web-{198E6ABD-3BA8-4676-9013-BD4472207FE1}" dt="2023-05-23T05:15:21.369" v="86"/>
          <ac:picMkLst>
            <pc:docMk/>
            <pc:sldMk cId="656489749" sldId="265"/>
            <ac:picMk id="7" creationId="{ECC4BB0F-1083-EF2E-0EE3-6E202F0D6DFA}"/>
          </ac:picMkLst>
        </pc:picChg>
        <pc:picChg chg="add mod">
          <ac:chgData name="Matthew Bigge" userId="S::mbigge2@unl.edu::8f82e547-c724-4726-aa8d-00807f87f662" providerId="AD" clId="Web-{198E6ABD-3BA8-4676-9013-BD4472207FE1}" dt="2023-05-23T05:15:25.978" v="87"/>
          <ac:picMkLst>
            <pc:docMk/>
            <pc:sldMk cId="656489749" sldId="265"/>
            <ac:picMk id="8" creationId="{12EA4092-CB07-1C94-5A8A-B7DA3A82474F}"/>
          </ac:picMkLst>
        </pc:picChg>
        <pc:picChg chg="add del mod">
          <ac:chgData name="Matthew Bigge" userId="S::mbigge2@unl.edu::8f82e547-c724-4726-aa8d-00807f87f662" providerId="AD" clId="Web-{198E6ABD-3BA8-4676-9013-BD4472207FE1}" dt="2023-05-23T05:12:48.193" v="59"/>
          <ac:picMkLst>
            <pc:docMk/>
            <pc:sldMk cId="656489749" sldId="265"/>
            <ac:picMk id="9" creationId="{6C198D07-3B36-5625-6085-AC33F5A12852}"/>
          </ac:picMkLst>
        </pc:picChg>
        <pc:picChg chg="add">
          <ac:chgData name="Matthew Bigge" userId="S::mbigge2@unl.edu::8f82e547-c724-4726-aa8d-00807f87f662" providerId="AD" clId="Web-{198E6ABD-3BA8-4676-9013-BD4472207FE1}" dt="2023-05-23T05:19:38.829" v="130"/>
          <ac:picMkLst>
            <pc:docMk/>
            <pc:sldMk cId="656489749" sldId="265"/>
            <ac:picMk id="11" creationId="{9D1DE332-10AE-BD5B-ED71-6B219C2AE934}"/>
          </ac:picMkLst>
        </pc:picChg>
      </pc:sldChg>
      <pc:sldChg chg="addSp modSp">
        <pc:chgData name="Matthew Bigge" userId="S::mbigge2@unl.edu::8f82e547-c724-4726-aa8d-00807f87f662" providerId="AD" clId="Web-{198E6ABD-3BA8-4676-9013-BD4472207FE1}" dt="2023-05-23T05:19:50.689" v="133" actId="1076"/>
        <pc:sldMkLst>
          <pc:docMk/>
          <pc:sldMk cId="2644466326" sldId="266"/>
        </pc:sldMkLst>
        <pc:picChg chg="add mod">
          <ac:chgData name="Matthew Bigge" userId="S::mbigge2@unl.edu::8f82e547-c724-4726-aa8d-00807f87f662" providerId="AD" clId="Web-{198E6ABD-3BA8-4676-9013-BD4472207FE1}" dt="2023-05-23T05:19:50.689" v="133" actId="1076"/>
          <ac:picMkLst>
            <pc:docMk/>
            <pc:sldMk cId="2644466326" sldId="266"/>
            <ac:picMk id="7" creationId="{E3D56A60-243F-44B5-8B67-CBFF6661A0D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B0C58E-836B-4820-8418-520C7DCF9E3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79381F-FFFC-414C-B0B9-CA42B841D786}">
      <dgm:prSet/>
      <dgm:spPr/>
      <dgm:t>
        <a:bodyPr/>
        <a:lstStyle/>
        <a:p>
          <a:r>
            <a:rPr lang="en-US" baseline="0">
              <a:latin typeface="Calibri"/>
              <a:cs typeface="Calibri"/>
            </a:rPr>
            <a:t>An always visible HUD for important bioinformatics</a:t>
          </a:r>
          <a:endParaRPr lang="en-US">
            <a:latin typeface="Calibri"/>
            <a:cs typeface="Calibri"/>
          </a:endParaRPr>
        </a:p>
      </dgm:t>
    </dgm:pt>
    <dgm:pt modelId="{CF069C85-7889-4F41-BE53-F07A0FF300A8}" type="parTrans" cxnId="{97150719-C78C-48A7-96F1-960E7F8B1342}">
      <dgm:prSet/>
      <dgm:spPr/>
      <dgm:t>
        <a:bodyPr/>
        <a:lstStyle/>
        <a:p>
          <a:endParaRPr lang="en-US"/>
        </a:p>
      </dgm:t>
    </dgm:pt>
    <dgm:pt modelId="{71170EF1-7521-4C9B-B40F-EE36AFE99C4E}" type="sibTrans" cxnId="{97150719-C78C-48A7-96F1-960E7F8B1342}">
      <dgm:prSet/>
      <dgm:spPr/>
      <dgm:t>
        <a:bodyPr/>
        <a:lstStyle/>
        <a:p>
          <a:endParaRPr lang="en-US"/>
        </a:p>
      </dgm:t>
    </dgm:pt>
    <dgm:pt modelId="{01A97AB3-54BC-4783-AF02-1B6456C62EBB}">
      <dgm:prSet/>
      <dgm:spPr/>
      <dgm:t>
        <a:bodyPr/>
        <a:lstStyle/>
        <a:p>
          <a:pPr rtl="0"/>
          <a:r>
            <a:rPr lang="en-US" baseline="0">
              <a:latin typeface="Calibri"/>
              <a:cs typeface="Calibri"/>
            </a:rPr>
            <a:t> User Menus to access and complete mission tasks</a:t>
          </a:r>
        </a:p>
      </dgm:t>
    </dgm:pt>
    <dgm:pt modelId="{2411DEBB-045D-4F0A-9376-636AABFE6237}" type="parTrans" cxnId="{2DC3F3F9-9AF2-4255-9300-921DD95BF3BD}">
      <dgm:prSet/>
      <dgm:spPr/>
      <dgm:t>
        <a:bodyPr/>
        <a:lstStyle/>
        <a:p>
          <a:endParaRPr lang="en-US"/>
        </a:p>
      </dgm:t>
    </dgm:pt>
    <dgm:pt modelId="{3A542A13-3AFF-4F07-8890-DD7D4DF25789}" type="sibTrans" cxnId="{2DC3F3F9-9AF2-4255-9300-921DD95BF3BD}">
      <dgm:prSet/>
      <dgm:spPr/>
      <dgm:t>
        <a:bodyPr/>
        <a:lstStyle/>
        <a:p>
          <a:endParaRPr lang="en-US"/>
        </a:p>
      </dgm:t>
    </dgm:pt>
    <dgm:pt modelId="{90797718-BF3F-45EF-A5F3-AAF9485E6013}" type="pres">
      <dgm:prSet presAssocID="{65B0C58E-836B-4820-8418-520C7DCF9E3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CF6B75F-0C96-4543-8266-3CEBA0A946AE}" type="pres">
      <dgm:prSet presAssocID="{C379381F-FFFC-414C-B0B9-CA42B841D786}" presName="hierRoot1" presStyleCnt="0"/>
      <dgm:spPr/>
    </dgm:pt>
    <dgm:pt modelId="{4C19A5E5-AB65-4AB3-A5BA-1C4892B89673}" type="pres">
      <dgm:prSet presAssocID="{C379381F-FFFC-414C-B0B9-CA42B841D786}" presName="composite" presStyleCnt="0"/>
      <dgm:spPr/>
    </dgm:pt>
    <dgm:pt modelId="{C5120F05-FB26-4FEE-ABB0-D0641D275FB3}" type="pres">
      <dgm:prSet presAssocID="{C379381F-FFFC-414C-B0B9-CA42B841D786}" presName="background" presStyleLbl="node0" presStyleIdx="0" presStyleCnt="2"/>
      <dgm:spPr/>
    </dgm:pt>
    <dgm:pt modelId="{E5F3301C-63FB-481C-8256-AC8EC8483B7D}" type="pres">
      <dgm:prSet presAssocID="{C379381F-FFFC-414C-B0B9-CA42B841D786}" presName="text" presStyleLbl="fgAcc0" presStyleIdx="0" presStyleCnt="2">
        <dgm:presLayoutVars>
          <dgm:chPref val="3"/>
        </dgm:presLayoutVars>
      </dgm:prSet>
      <dgm:spPr/>
    </dgm:pt>
    <dgm:pt modelId="{4D01BAC1-B291-4436-995F-D028BA4526E7}" type="pres">
      <dgm:prSet presAssocID="{C379381F-FFFC-414C-B0B9-CA42B841D786}" presName="hierChild2" presStyleCnt="0"/>
      <dgm:spPr/>
    </dgm:pt>
    <dgm:pt modelId="{41C2CCF7-C48A-4EED-964B-A32709B7E499}" type="pres">
      <dgm:prSet presAssocID="{01A97AB3-54BC-4783-AF02-1B6456C62EBB}" presName="hierRoot1" presStyleCnt="0"/>
      <dgm:spPr/>
    </dgm:pt>
    <dgm:pt modelId="{670FB355-338A-4899-8701-53B4E566C887}" type="pres">
      <dgm:prSet presAssocID="{01A97AB3-54BC-4783-AF02-1B6456C62EBB}" presName="composite" presStyleCnt="0"/>
      <dgm:spPr/>
    </dgm:pt>
    <dgm:pt modelId="{31B35A80-58FA-4F67-A308-F37580109FB4}" type="pres">
      <dgm:prSet presAssocID="{01A97AB3-54BC-4783-AF02-1B6456C62EBB}" presName="background" presStyleLbl="node0" presStyleIdx="1" presStyleCnt="2"/>
      <dgm:spPr/>
    </dgm:pt>
    <dgm:pt modelId="{50BC3CBF-0F62-45C9-B36A-925FEC497123}" type="pres">
      <dgm:prSet presAssocID="{01A97AB3-54BC-4783-AF02-1B6456C62EBB}" presName="text" presStyleLbl="fgAcc0" presStyleIdx="1" presStyleCnt="2">
        <dgm:presLayoutVars>
          <dgm:chPref val="3"/>
        </dgm:presLayoutVars>
      </dgm:prSet>
      <dgm:spPr/>
    </dgm:pt>
    <dgm:pt modelId="{524CEBEA-4271-4DA2-8348-1F6116FAEE06}" type="pres">
      <dgm:prSet presAssocID="{01A97AB3-54BC-4783-AF02-1B6456C62EBB}" presName="hierChild2" presStyleCnt="0"/>
      <dgm:spPr/>
    </dgm:pt>
  </dgm:ptLst>
  <dgm:cxnLst>
    <dgm:cxn modelId="{97150719-C78C-48A7-96F1-960E7F8B1342}" srcId="{65B0C58E-836B-4820-8418-520C7DCF9E3C}" destId="{C379381F-FFFC-414C-B0B9-CA42B841D786}" srcOrd="0" destOrd="0" parTransId="{CF069C85-7889-4F41-BE53-F07A0FF300A8}" sibTransId="{71170EF1-7521-4C9B-B40F-EE36AFE99C4E}"/>
    <dgm:cxn modelId="{E6308122-C307-4296-B52E-FE998E4B5365}" type="presOf" srcId="{01A97AB3-54BC-4783-AF02-1B6456C62EBB}" destId="{50BC3CBF-0F62-45C9-B36A-925FEC497123}" srcOrd="0" destOrd="0" presId="urn:microsoft.com/office/officeart/2005/8/layout/hierarchy1"/>
    <dgm:cxn modelId="{AD04CE80-4C82-47EE-A076-4694A20628A6}" type="presOf" srcId="{C379381F-FFFC-414C-B0B9-CA42B841D786}" destId="{E5F3301C-63FB-481C-8256-AC8EC8483B7D}" srcOrd="0" destOrd="0" presId="urn:microsoft.com/office/officeart/2005/8/layout/hierarchy1"/>
    <dgm:cxn modelId="{16E58EE5-13CA-413D-811C-08DD9216FC04}" type="presOf" srcId="{65B0C58E-836B-4820-8418-520C7DCF9E3C}" destId="{90797718-BF3F-45EF-A5F3-AAF9485E6013}" srcOrd="0" destOrd="0" presId="urn:microsoft.com/office/officeart/2005/8/layout/hierarchy1"/>
    <dgm:cxn modelId="{2DC3F3F9-9AF2-4255-9300-921DD95BF3BD}" srcId="{65B0C58E-836B-4820-8418-520C7DCF9E3C}" destId="{01A97AB3-54BC-4783-AF02-1B6456C62EBB}" srcOrd="1" destOrd="0" parTransId="{2411DEBB-045D-4F0A-9376-636AABFE6237}" sibTransId="{3A542A13-3AFF-4F07-8890-DD7D4DF25789}"/>
    <dgm:cxn modelId="{8B3C3661-1C15-4E0B-B96F-AAA9A837938A}" type="presParOf" srcId="{90797718-BF3F-45EF-A5F3-AAF9485E6013}" destId="{BCF6B75F-0C96-4543-8266-3CEBA0A946AE}" srcOrd="0" destOrd="0" presId="urn:microsoft.com/office/officeart/2005/8/layout/hierarchy1"/>
    <dgm:cxn modelId="{827B637B-1EFB-4666-A683-7D53730DC09D}" type="presParOf" srcId="{BCF6B75F-0C96-4543-8266-3CEBA0A946AE}" destId="{4C19A5E5-AB65-4AB3-A5BA-1C4892B89673}" srcOrd="0" destOrd="0" presId="urn:microsoft.com/office/officeart/2005/8/layout/hierarchy1"/>
    <dgm:cxn modelId="{E2040C72-0D2A-47AF-A846-4F8AD4FB64AC}" type="presParOf" srcId="{4C19A5E5-AB65-4AB3-A5BA-1C4892B89673}" destId="{C5120F05-FB26-4FEE-ABB0-D0641D275FB3}" srcOrd="0" destOrd="0" presId="urn:microsoft.com/office/officeart/2005/8/layout/hierarchy1"/>
    <dgm:cxn modelId="{F5917BFE-3154-4BD3-86C2-D2D2A7F117D9}" type="presParOf" srcId="{4C19A5E5-AB65-4AB3-A5BA-1C4892B89673}" destId="{E5F3301C-63FB-481C-8256-AC8EC8483B7D}" srcOrd="1" destOrd="0" presId="urn:microsoft.com/office/officeart/2005/8/layout/hierarchy1"/>
    <dgm:cxn modelId="{DBC2EA62-6A9E-42EF-94FC-F198B9A2060F}" type="presParOf" srcId="{BCF6B75F-0C96-4543-8266-3CEBA0A946AE}" destId="{4D01BAC1-B291-4436-995F-D028BA4526E7}" srcOrd="1" destOrd="0" presId="urn:microsoft.com/office/officeart/2005/8/layout/hierarchy1"/>
    <dgm:cxn modelId="{89AE8D2D-1915-41FC-9292-43E067A52DA6}" type="presParOf" srcId="{90797718-BF3F-45EF-A5F3-AAF9485E6013}" destId="{41C2CCF7-C48A-4EED-964B-A32709B7E499}" srcOrd="1" destOrd="0" presId="urn:microsoft.com/office/officeart/2005/8/layout/hierarchy1"/>
    <dgm:cxn modelId="{6ACACA49-C4A0-4DE4-8F59-620A38B59231}" type="presParOf" srcId="{41C2CCF7-C48A-4EED-964B-A32709B7E499}" destId="{670FB355-338A-4899-8701-53B4E566C887}" srcOrd="0" destOrd="0" presId="urn:microsoft.com/office/officeart/2005/8/layout/hierarchy1"/>
    <dgm:cxn modelId="{18C8D172-29D7-4ABC-800F-C5142F56AA86}" type="presParOf" srcId="{670FB355-338A-4899-8701-53B4E566C887}" destId="{31B35A80-58FA-4F67-A308-F37580109FB4}" srcOrd="0" destOrd="0" presId="urn:microsoft.com/office/officeart/2005/8/layout/hierarchy1"/>
    <dgm:cxn modelId="{05FFBBB6-5A4A-4307-B79A-55DF4AAADF06}" type="presParOf" srcId="{670FB355-338A-4899-8701-53B4E566C887}" destId="{50BC3CBF-0F62-45C9-B36A-925FEC497123}" srcOrd="1" destOrd="0" presId="urn:microsoft.com/office/officeart/2005/8/layout/hierarchy1"/>
    <dgm:cxn modelId="{572B2E75-770C-4909-B861-16CED07DDA05}" type="presParOf" srcId="{41C2CCF7-C48A-4EED-964B-A32709B7E499}" destId="{524CEBEA-4271-4DA2-8348-1F6116FAEE0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20F05-FB26-4FEE-ABB0-D0641D275FB3}">
      <dsp:nvSpPr>
        <dsp:cNvPr id="0" name=""/>
        <dsp:cNvSpPr/>
      </dsp:nvSpPr>
      <dsp:spPr>
        <a:xfrm>
          <a:off x="1355" y="128664"/>
          <a:ext cx="4756576" cy="302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3301C-63FB-481C-8256-AC8EC8483B7D}">
      <dsp:nvSpPr>
        <dsp:cNvPr id="0" name=""/>
        <dsp:cNvSpPr/>
      </dsp:nvSpPr>
      <dsp:spPr>
        <a:xfrm>
          <a:off x="529863" y="630747"/>
          <a:ext cx="4756576" cy="3020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>
              <a:latin typeface="Calibri"/>
              <a:cs typeface="Calibri"/>
            </a:rPr>
            <a:t>An always visible HUD for important bioinformatics</a:t>
          </a:r>
          <a:endParaRPr lang="en-US" sz="4400" kern="1200">
            <a:latin typeface="Calibri"/>
            <a:cs typeface="Calibri"/>
          </a:endParaRPr>
        </a:p>
      </dsp:txBody>
      <dsp:txXfrm>
        <a:off x="618328" y="719212"/>
        <a:ext cx="4579646" cy="2843495"/>
      </dsp:txXfrm>
    </dsp:sp>
    <dsp:sp modelId="{31B35A80-58FA-4F67-A308-F37580109FB4}">
      <dsp:nvSpPr>
        <dsp:cNvPr id="0" name=""/>
        <dsp:cNvSpPr/>
      </dsp:nvSpPr>
      <dsp:spPr>
        <a:xfrm>
          <a:off x="5814948" y="128664"/>
          <a:ext cx="4756576" cy="302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C3CBF-0F62-45C9-B36A-925FEC497123}">
      <dsp:nvSpPr>
        <dsp:cNvPr id="0" name=""/>
        <dsp:cNvSpPr/>
      </dsp:nvSpPr>
      <dsp:spPr>
        <a:xfrm>
          <a:off x="6343456" y="630747"/>
          <a:ext cx="4756576" cy="30204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>
              <a:latin typeface="Calibri"/>
              <a:cs typeface="Calibri"/>
            </a:rPr>
            <a:t> User Menus to access and complete mission tasks</a:t>
          </a:r>
        </a:p>
      </dsp:txBody>
      <dsp:txXfrm>
        <a:off x="6431921" y="719212"/>
        <a:ext cx="4579646" cy="2843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0454A-72F2-4DDE-AAC0-BF13EB036D32}" type="datetimeFigureOut"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F135D-1471-4A4D-86EB-F7CA8DDF07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Matthew, introduce team and others who helped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135D-1471-4A4D-86EB-F7CA8DDF077C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Matthew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135D-1471-4A4D-86EB-F7CA8DDF077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2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Matthew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135D-1471-4A4D-86EB-F7CA8DDF077C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14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Matthew</a:t>
            </a:r>
          </a:p>
          <a:p>
            <a:r>
              <a:rPr lang="en-US">
                <a:cs typeface="Calibri"/>
              </a:rPr>
              <a:t>Main idea to help astronauts complete required tasks with an effective UI for important </a:t>
            </a:r>
            <a:r>
              <a:rPr lang="en-US" err="1">
                <a:cs typeface="Calibri"/>
              </a:rPr>
              <a:t>informations</a:t>
            </a:r>
            <a:r>
              <a:rPr lang="en-US">
                <a:cs typeface="Calibri"/>
              </a:rPr>
              <a:t> and a UX Menu system to assist with EVA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135D-1471-4A4D-86EB-F7CA8DDF077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7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Payton and Lindsey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Need new photo of final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135D-1471-4A4D-86EB-F7CA8DDF077C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01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Charlie talk about menus quickly</a:t>
            </a:r>
          </a:p>
          <a:p>
            <a:r>
              <a:rPr lang="en-US">
                <a:cs typeface="Calibri"/>
              </a:rPr>
              <a:t>Elijah talk about mission tasks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135D-1471-4A4D-86EB-F7CA8DDF077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10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Matthew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Our Outreach mainly consisted of booths at local STEM Outreach events in the Omaha and Lincoln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135D-1471-4A4D-86EB-F7CA8DDF077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11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135D-1471-4A4D-86EB-F7CA8DDF077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77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Matthew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135D-1471-4A4D-86EB-F7CA8DDF077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8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Matthew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135D-1471-4A4D-86EB-F7CA8DDF077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6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5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E2EC6C-1E10-A340-992B-BBFE4F3A86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12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28600"/>
            <a:ext cx="43688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067" y="1600200"/>
            <a:ext cx="10668000" cy="4705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48EB036-9F7F-3046-B100-2BA2C16F72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98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2743200"/>
            <a:ext cx="10363200" cy="150018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3300" b="1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2BA6543-D0C7-AE4E-A30F-888905900F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77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28600"/>
            <a:ext cx="43688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5067" y="1600200"/>
            <a:ext cx="5232400" cy="4705350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0667" y="1600200"/>
            <a:ext cx="5232400" cy="4705350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555C6AD-D80F-3747-95C7-D04EDA106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07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85FF779-5C0A-DE40-8DDC-D146CB5C37A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42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28600"/>
            <a:ext cx="43688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1A7914B-0BDE-CE45-A431-0ADD9BE96C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28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FDA1007-ED50-7C4B-85C2-0F498A8602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14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A36D30-93B0-4546-8A81-F51767C7C3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8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1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F33C91B-1594-DE4D-BC5C-DD52664D26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0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28600"/>
            <a:ext cx="43688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5067" y="1600200"/>
            <a:ext cx="10668000" cy="47053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08A5FE3-C3BF-DB42-9ECB-9B273FFF9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65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6067" y="228600"/>
            <a:ext cx="2667000" cy="60769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5067" y="228600"/>
            <a:ext cx="7797800" cy="60769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14921CD-FEB2-8B4E-A88C-438F8B1856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4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5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7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4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5/22/2023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97949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5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sz="105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050">
                <a:latin typeface="Times New Roman" charset="0"/>
              </a:defRPr>
            </a:lvl1pPr>
          </a:lstStyle>
          <a:p>
            <a:fld id="{AD65EBB0-6899-CF45-9841-2E4C065017E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0574867" y="698500"/>
            <a:ext cx="0" cy="520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sz="1350"/>
          </a:p>
        </p:txBody>
      </p:sp>
      <p:sp>
        <p:nvSpPr>
          <p:cNvPr id="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5067" y="1600200"/>
            <a:ext cx="10668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962400" y="228600"/>
            <a:ext cx="4368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35" name="Line 11"/>
          <p:cNvSpPr>
            <a:spLocks noChangeShapeType="1"/>
          </p:cNvSpPr>
          <p:nvPr userDrawn="1"/>
        </p:nvSpPr>
        <p:spPr bwMode="auto">
          <a:xfrm>
            <a:off x="3962400" y="190500"/>
            <a:ext cx="0" cy="1047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sz="1350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310035" y="231778"/>
            <a:ext cx="905696" cy="18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>
            <a:prstTxWarp prst="textNoShape">
              <a:avLst/>
            </a:prstTxWarp>
            <a:spAutoFit/>
          </a:bodyPr>
          <a:lstStyle/>
          <a:p>
            <a:r>
              <a:rPr lang="en-US" sz="750" b="1">
                <a:solidFill>
                  <a:srgbClr val="000000"/>
                </a:solidFill>
              </a:rPr>
              <a:t>PROJECT NAME</a:t>
            </a:r>
          </a:p>
        </p:txBody>
      </p:sp>
      <p:sp>
        <p:nvSpPr>
          <p:cNvPr id="1038" name="Rectangle 14"/>
          <p:cNvSpPr>
            <a:spLocks noChangeArrowheads="1"/>
          </p:cNvSpPr>
          <p:nvPr userDrawn="1"/>
        </p:nvSpPr>
        <p:spPr bwMode="auto">
          <a:xfrm>
            <a:off x="8310036" y="708028"/>
            <a:ext cx="405559" cy="18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>
            <a:prstTxWarp prst="textNoShape">
              <a:avLst/>
            </a:prstTxWarp>
            <a:spAutoFit/>
          </a:bodyPr>
          <a:lstStyle/>
          <a:p>
            <a:r>
              <a:rPr lang="en-US" sz="750" b="1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10545234" y="746128"/>
            <a:ext cx="407163" cy="18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>
            <a:prstTxWarp prst="textNoShape">
              <a:avLst/>
            </a:prstTxWarp>
            <a:spAutoFit/>
          </a:bodyPr>
          <a:lstStyle/>
          <a:p>
            <a:r>
              <a:rPr lang="en-US" sz="750" b="1">
                <a:solidFill>
                  <a:srgbClr val="000000"/>
                </a:solidFill>
              </a:rPr>
              <a:t>PAGE</a:t>
            </a: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11142135" y="882650"/>
            <a:ext cx="275717" cy="21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47625" tIns="19050" rIns="47625" bIns="19050">
            <a:prstTxWarp prst="textNoShape">
              <a:avLst/>
            </a:prstTxWarp>
            <a:spAutoFit/>
          </a:bodyPr>
          <a:lstStyle/>
          <a:p>
            <a:pPr>
              <a:lnSpc>
                <a:spcPct val="97000"/>
              </a:lnSpc>
            </a:pPr>
            <a:fld id="{101ED63A-C8CE-1D47-8D3A-23B465C1F8BC}" type="slidenum">
              <a:rPr lang="en-US" sz="1200" b="1">
                <a:solidFill>
                  <a:srgbClr val="000000"/>
                </a:solidFill>
                <a:latin typeface="Times New Roman" charset="0"/>
              </a:rPr>
              <a:pPr>
                <a:lnSpc>
                  <a:spcPct val="97000"/>
                </a:lnSpc>
              </a:pPr>
              <a:t>‹#›</a:t>
            </a:fld>
            <a:endParaRPr lang="en-US" sz="1200" b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4169833" y="501650"/>
            <a:ext cx="381846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9025468" y="273050"/>
            <a:ext cx="270086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9056" tIns="34529" rIns="69056" bIns="34529" anchor="ctr">
            <a:prstTxWarp prst="textNoShape">
              <a:avLst/>
            </a:prstTxWarp>
          </a:bodyPr>
          <a:lstStyle/>
          <a:p>
            <a:pPr algn="ctr"/>
            <a:r>
              <a:rPr lang="en-US" sz="1350" b="1">
                <a:solidFill>
                  <a:srgbClr val="000000"/>
                </a:solidFill>
                <a:latin typeface="Times New Roman" charset="0"/>
              </a:rPr>
              <a:t>Name</a:t>
            </a:r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8534401" y="844550"/>
            <a:ext cx="196426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9056" tIns="34529" rIns="69056" bIns="34529" anchor="ctr">
            <a:prstTxWarp prst="textNoShape">
              <a:avLst/>
            </a:prstTxWarp>
          </a:bodyPr>
          <a:lstStyle/>
          <a:p>
            <a:pPr algn="ctr"/>
            <a:r>
              <a:rPr lang="en-US" sz="1350" b="1">
                <a:solidFill>
                  <a:srgbClr val="000000"/>
                </a:solidFill>
                <a:latin typeface="Times New Roman" charset="0"/>
              </a:rPr>
              <a:t>Date</a:t>
            </a: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 flipH="1">
            <a:off x="8348133" y="685800"/>
            <a:ext cx="3606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sz="1350"/>
          </a:p>
        </p:txBody>
      </p:sp>
      <p:sp>
        <p:nvSpPr>
          <p:cNvPr id="1045" name="Line 21"/>
          <p:cNvSpPr>
            <a:spLocks noChangeShapeType="1"/>
          </p:cNvSpPr>
          <p:nvPr userDrawn="1"/>
        </p:nvSpPr>
        <p:spPr bwMode="auto">
          <a:xfrm>
            <a:off x="10583333" y="685800"/>
            <a:ext cx="0" cy="546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sz="1350"/>
          </a:p>
        </p:txBody>
      </p:sp>
      <p:sp>
        <p:nvSpPr>
          <p:cNvPr id="1046" name="Line 22"/>
          <p:cNvSpPr>
            <a:spLocks noChangeShapeType="1"/>
          </p:cNvSpPr>
          <p:nvPr userDrawn="1"/>
        </p:nvSpPr>
        <p:spPr bwMode="auto">
          <a:xfrm flipH="1">
            <a:off x="220133" y="1231900"/>
            <a:ext cx="1171786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sz="1350"/>
          </a:p>
        </p:txBody>
      </p:sp>
      <p:sp>
        <p:nvSpPr>
          <p:cNvPr id="1047" name="Line 23"/>
          <p:cNvSpPr>
            <a:spLocks noChangeShapeType="1"/>
          </p:cNvSpPr>
          <p:nvPr userDrawn="1"/>
        </p:nvSpPr>
        <p:spPr bwMode="auto">
          <a:xfrm>
            <a:off x="3962400" y="190500"/>
            <a:ext cx="0" cy="1041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sz="1350"/>
          </a:p>
        </p:txBody>
      </p:sp>
      <p:sp>
        <p:nvSpPr>
          <p:cNvPr id="1048" name="Line 24"/>
          <p:cNvSpPr>
            <a:spLocks noChangeShapeType="1"/>
          </p:cNvSpPr>
          <p:nvPr userDrawn="1"/>
        </p:nvSpPr>
        <p:spPr bwMode="auto">
          <a:xfrm>
            <a:off x="8348133" y="190500"/>
            <a:ext cx="0" cy="1041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sz="1350"/>
          </a:p>
        </p:txBody>
      </p:sp>
      <p:sp>
        <p:nvSpPr>
          <p:cNvPr id="1049" name="Rectangle 25"/>
          <p:cNvSpPr>
            <a:spLocks noChangeArrowheads="1"/>
          </p:cNvSpPr>
          <p:nvPr userDrawn="1"/>
        </p:nvSpPr>
        <p:spPr bwMode="auto">
          <a:xfrm>
            <a:off x="211667" y="196850"/>
            <a:ext cx="11734800" cy="6464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50" name="Rectangle 26"/>
          <p:cNvSpPr>
            <a:spLocks noChangeArrowheads="1"/>
          </p:cNvSpPr>
          <p:nvPr userDrawn="1"/>
        </p:nvSpPr>
        <p:spPr bwMode="auto">
          <a:xfrm>
            <a:off x="5956300" y="431800"/>
            <a:ext cx="245533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51" name="Rectangle 27"/>
          <p:cNvSpPr>
            <a:spLocks noChangeArrowheads="1"/>
          </p:cNvSpPr>
          <p:nvPr userDrawn="1"/>
        </p:nvSpPr>
        <p:spPr bwMode="auto">
          <a:xfrm>
            <a:off x="1208319" y="494356"/>
            <a:ext cx="1664293" cy="4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9056" tIns="34529" rIns="69056" bIns="34529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rgbClr val="000000"/>
                </a:solidFill>
                <a:latin typeface="Helvetica" pitchFamily="2" charset="0"/>
              </a:rPr>
              <a:t>NASA’s</a:t>
            </a:r>
          </a:p>
          <a:p>
            <a:r>
              <a:rPr lang="en-US" sz="1100" b="1">
                <a:solidFill>
                  <a:srgbClr val="000000"/>
                </a:solidFill>
                <a:latin typeface="Helvetica" pitchFamily="2" charset="0"/>
              </a:rPr>
              <a:t>Johnson Space Center</a:t>
            </a:r>
          </a:p>
        </p:txBody>
      </p:sp>
      <p:pic>
        <p:nvPicPr>
          <p:cNvPr id="3" name="Picture 30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04802" y="228600"/>
            <a:ext cx="952668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34A2616-59A8-4160-AE1B-97531CC114C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67038" y="228600"/>
            <a:ext cx="964050" cy="96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000000"/>
          </a:solidFill>
          <a:latin typeface="+mj-lt"/>
          <a:ea typeface="ヒラギノ角ゴ Pro W3" charset="-128"/>
          <a:cs typeface="ヒラギノ角ゴ Pro W3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000000"/>
          </a:solidFill>
          <a:latin typeface="Times New Roman" charset="0"/>
          <a:ea typeface="ヒラギノ角ゴ Pro W3" charset="-128"/>
          <a:cs typeface="ヒラギノ角ゴ Pro W3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000000"/>
          </a:solidFill>
          <a:latin typeface="Times New Roman" charset="0"/>
          <a:ea typeface="ヒラギノ角ゴ Pro W3" charset="-128"/>
          <a:cs typeface="ヒラギノ角ゴ Pro W3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000000"/>
          </a:solidFill>
          <a:latin typeface="Times New Roman" charset="0"/>
          <a:ea typeface="ヒラギノ角ゴ Pro W3" charset="-128"/>
          <a:cs typeface="ヒラギノ角ゴ Pro W3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000000"/>
          </a:solidFill>
          <a:latin typeface="Times New Roman" charset="0"/>
          <a:ea typeface="ヒラギノ角ゴ Pro W3" charset="-128"/>
          <a:cs typeface="ヒラギノ角ゴ Pro W3" charset="-128"/>
        </a:defRPr>
      </a:lvl5pPr>
      <a:lvl6pPr marL="3429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000000"/>
          </a:solidFill>
          <a:latin typeface="Times New Roman" charset="0"/>
        </a:defRPr>
      </a:lvl6pPr>
      <a:lvl7pPr marL="685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000000"/>
          </a:solidFill>
          <a:latin typeface="Times New Roman" charset="0"/>
        </a:defRPr>
      </a:lvl7pPr>
      <a:lvl8pPr marL="10287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000000"/>
          </a:solidFill>
          <a:latin typeface="Times New Roman" charset="0"/>
        </a:defRPr>
      </a:lvl8pPr>
      <a:lvl9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rgbClr val="000000"/>
          </a:solidFill>
          <a:latin typeface="Times New Roman" charset="0"/>
        </a:defRPr>
      </a:lvl9pPr>
    </p:titleStyle>
    <p:bodyStyle>
      <a:lvl1pPr marL="214313" indent="-2143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>
          <a:solidFill>
            <a:srgbClr val="000000"/>
          </a:solidFill>
          <a:latin typeface="+mn-lt"/>
          <a:ea typeface="ヒラギノ角ゴ Pro W3" charset="-128"/>
          <a:cs typeface="ヒラギノ角ゴ Pro W3" charset="-128"/>
        </a:defRPr>
      </a:lvl1pPr>
      <a:lvl2pPr marL="5143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—"/>
        <a:defRPr sz="1200">
          <a:solidFill>
            <a:srgbClr val="000000"/>
          </a:solidFill>
          <a:latin typeface="+mn-lt"/>
          <a:ea typeface="ヒラギノ角ゴ Pro W3" charset="-128"/>
          <a:cs typeface="ヒラギノ角ゴ Pro W3" charset="-128"/>
        </a:defRPr>
      </a:lvl2pPr>
      <a:lvl3pPr marL="857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1050">
          <a:solidFill>
            <a:srgbClr val="000000"/>
          </a:solidFill>
          <a:latin typeface="+mn-lt"/>
          <a:ea typeface="ヒラギノ角ゴ Pro W3" charset="-128"/>
          <a:cs typeface="ヒラギノ角ゴ Pro W3" charset="-128"/>
        </a:defRPr>
      </a:lvl3pPr>
      <a:lvl4pPr marL="11572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900" i="1">
          <a:solidFill>
            <a:srgbClr val="000000"/>
          </a:solidFill>
          <a:latin typeface="+mn-lt"/>
          <a:ea typeface="ヒラギノ角ゴ Pro W3" charset="-128"/>
          <a:cs typeface="ヒラギノ角ゴ Pro W3" charset="-128"/>
        </a:defRPr>
      </a:lvl4pPr>
      <a:lvl5pPr marL="15001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900">
          <a:solidFill>
            <a:srgbClr val="000000"/>
          </a:solidFill>
          <a:latin typeface="+mn-lt"/>
          <a:ea typeface="ヒラギノ角ゴ Pro W3" charset="-128"/>
          <a:cs typeface="ヒラギノ角ゴ Pro W3" charset="-128"/>
        </a:defRPr>
      </a:lvl5pPr>
      <a:lvl6pPr marL="18430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900">
          <a:solidFill>
            <a:srgbClr val="000000"/>
          </a:solidFill>
          <a:latin typeface="+mn-lt"/>
          <a:ea typeface="ヒラギノ角ゴ Pro W3" charset="-128"/>
        </a:defRPr>
      </a:lvl6pPr>
      <a:lvl7pPr marL="21859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900">
          <a:solidFill>
            <a:srgbClr val="000000"/>
          </a:solidFill>
          <a:latin typeface="+mn-lt"/>
          <a:ea typeface="ヒラギノ角ゴ Pro W3" charset="-128"/>
        </a:defRPr>
      </a:lvl7pPr>
      <a:lvl8pPr marL="25288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900">
          <a:solidFill>
            <a:srgbClr val="000000"/>
          </a:solidFill>
          <a:latin typeface="+mn-lt"/>
          <a:ea typeface="ヒラギノ角ゴ Pro W3" charset="-128"/>
        </a:defRPr>
      </a:lvl8pPr>
      <a:lvl9pPr marL="2871788" indent="-1285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900">
          <a:solidFill>
            <a:srgbClr val="000000"/>
          </a:solidFill>
          <a:latin typeface="+mn-lt"/>
          <a:ea typeface="ヒラギノ角ゴ Pro W3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C94AE912-6DEA-CA08-D834-5DC666518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367" r="1" b="1639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4"/>
            <a:chOff x="2406074" y="-5"/>
            <a:chExt cx="9785926" cy="685800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845864" y="-1523304"/>
              <a:ext cx="5335214" cy="881071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24980"/>
            <a:ext cx="7447919" cy="1095256"/>
          </a:xfrm>
        </p:spPr>
        <p:txBody>
          <a:bodyPr>
            <a:noAutofit/>
          </a:bodyPr>
          <a:lstStyle/>
          <a:p>
            <a:r>
              <a:rPr lang="en-US" sz="7200"/>
              <a:t>MORTI</a:t>
            </a:r>
            <a:endParaRPr lang="en-US" sz="75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1304278"/>
            <a:ext cx="4500561" cy="7215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Multi Observation Reality Tool and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C0153-51D4-BC07-2D10-48CA8B9FBF65}"/>
              </a:ext>
            </a:extLst>
          </p:cNvPr>
          <p:cNvSpPr txBox="1"/>
          <p:nvPr/>
        </p:nvSpPr>
        <p:spPr>
          <a:xfrm>
            <a:off x="544286" y="5007428"/>
            <a:ext cx="30071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UNL RED Teams 22-23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1BC37-DAE5-C9E3-A725-6F72C01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508499"/>
            <a:ext cx="4500561" cy="1953501"/>
          </a:xfrm>
        </p:spPr>
        <p:txBody>
          <a:bodyPr anchor="b">
            <a:normAutofit/>
          </a:bodyPr>
          <a:lstStyle/>
          <a:p>
            <a:r>
              <a:rPr lang="en-US"/>
              <a:t>Retrospective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C19A439-C675-1151-8942-7816FA856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1" y="549273"/>
            <a:ext cx="5039785" cy="3779839"/>
          </a:xfrm>
          <a:prstGeom prst="rect">
            <a:avLst/>
          </a:prstGeom>
        </p:spPr>
      </p:pic>
      <p:pic>
        <p:nvPicPr>
          <p:cNvPr id="4" name="Picture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B4521DE6-7A1D-ED37-4200-620EBD97A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390958" y="549273"/>
            <a:ext cx="5039785" cy="37798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EF7E-5A61-041E-59A5-5E2794576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4508499"/>
            <a:ext cx="6408738" cy="17918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69875" indent="-269875">
              <a:lnSpc>
                <a:spcPct val="115000"/>
              </a:lnSpc>
            </a:pPr>
            <a:r>
              <a:rPr lang="en-US" sz="1300"/>
              <a:t>Development earlier, having a mid Feb start data made early adoption of MRTK 3.0 difficult with its lack of documentation</a:t>
            </a:r>
          </a:p>
          <a:p>
            <a:pPr marL="269875" indent="-269875">
              <a:lnSpc>
                <a:spcPct val="115000"/>
              </a:lnSpc>
            </a:pPr>
            <a:r>
              <a:rPr lang="en-US" sz="1300"/>
              <a:t>Further promotion to the school for members, contact other University of Nebraska system students(make a joint team with colleagues from UNO)</a:t>
            </a:r>
          </a:p>
          <a:p>
            <a:pPr marL="269875" indent="-269875">
              <a:lnSpc>
                <a:spcPct val="115000"/>
              </a:lnSpc>
            </a:pPr>
            <a:r>
              <a:rPr lang="en-US" sz="1300"/>
              <a:t>TSS Dummy data setup on AWS Server for systems not in initial TSS 1.0 for easy testing/dev</a:t>
            </a:r>
          </a:p>
        </p:txBody>
      </p:sp>
    </p:spTree>
    <p:extLst>
      <p:ext uri="{BB962C8B-B14F-4D97-AF65-F5344CB8AC3E}">
        <p14:creationId xmlns:p14="http://schemas.microsoft.com/office/powerpoint/2010/main" val="311530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495A6-DC75-1997-1974-7439295C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9A2C6-2FF8-FE9C-44C4-1868E592E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36849"/>
            <a:ext cx="11101136" cy="3779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Any Questions?</a:t>
            </a:r>
          </a:p>
        </p:txBody>
      </p:sp>
      <p:pic>
        <p:nvPicPr>
          <p:cNvPr id="5" name="Picture 3" descr="Qr code&#10;&#10;Description automatically generated">
            <a:extLst>
              <a:ext uri="{FF2B5EF4-FFF2-40B4-BE49-F238E27FC236}">
                <a16:creationId xmlns:a16="http://schemas.microsoft.com/office/drawing/2014/main" id="{94FF223D-42DF-ADC9-D9A2-18204C10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29" y="2798258"/>
            <a:ext cx="3110900" cy="311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5932B9-3801-EED0-36DF-981B2101F813}"/>
              </a:ext>
            </a:extLst>
          </p:cNvPr>
          <p:cNvSpPr txBox="1"/>
          <p:nvPr/>
        </p:nvSpPr>
        <p:spPr>
          <a:xfrm>
            <a:off x="2396003" y="2290013"/>
            <a:ext cx="22112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Follow Our Twitter!</a:t>
            </a:r>
          </a:p>
        </p:txBody>
      </p:sp>
      <p:pic>
        <p:nvPicPr>
          <p:cNvPr id="9" name="Picture 5" descr="Qr code&#10;&#10;Description automatically generated">
            <a:extLst>
              <a:ext uri="{FF2B5EF4-FFF2-40B4-BE49-F238E27FC236}">
                <a16:creationId xmlns:a16="http://schemas.microsoft.com/office/drawing/2014/main" id="{B1DA9D5A-875F-1E4B-1F19-AD22A7D90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5" y="2793702"/>
            <a:ext cx="3125278" cy="30965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1CF56D-1A1A-105D-1F60-1DFAB0342E87}"/>
              </a:ext>
            </a:extLst>
          </p:cNvPr>
          <p:cNvSpPr txBox="1"/>
          <p:nvPr/>
        </p:nvSpPr>
        <p:spPr>
          <a:xfrm>
            <a:off x="7744380" y="2290012"/>
            <a:ext cx="22112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GitHub Repository</a:t>
            </a:r>
          </a:p>
        </p:txBody>
      </p:sp>
      <p:pic>
        <p:nvPicPr>
          <p:cNvPr id="6" name="Picture 8" descr="Logo&#10;&#10;Description automatically generated">
            <a:extLst>
              <a:ext uri="{FF2B5EF4-FFF2-40B4-BE49-F238E27FC236}">
                <a16:creationId xmlns:a16="http://schemas.microsoft.com/office/drawing/2014/main" id="{6821E2CB-F8EA-0B61-B71B-3C47235AD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305" y="58679"/>
            <a:ext cx="1190445" cy="11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7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723C68-55B7-F42E-B29C-F6C38EB2410E}"/>
              </a:ext>
            </a:extLst>
          </p:cNvPr>
          <p:cNvSpPr/>
          <p:nvPr/>
        </p:nvSpPr>
        <p:spPr>
          <a:xfrm>
            <a:off x="5996608" y="5383695"/>
            <a:ext cx="2415396" cy="10639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41754-33A5-D175-E1FB-EEBB12EF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3121702" cy="975614"/>
          </a:xfrm>
        </p:spPr>
        <p:txBody>
          <a:bodyPr/>
          <a:lstStyle/>
          <a:p>
            <a:r>
              <a:rPr lang="en-US"/>
              <a:t>Thanks!</a:t>
            </a:r>
          </a:p>
        </p:txBody>
      </p:sp>
      <p:pic>
        <p:nvPicPr>
          <p:cNvPr id="3" name="Picture 3" descr="Qr code&#10;&#10;Description automatically generated">
            <a:extLst>
              <a:ext uri="{FF2B5EF4-FFF2-40B4-BE49-F238E27FC236}">
                <a16:creationId xmlns:a16="http://schemas.microsoft.com/office/drawing/2014/main" id="{C58B1A3C-0FEC-16D0-8332-ADE72141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29" y="2036257"/>
            <a:ext cx="3110900" cy="311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CEDAB-DD98-1D1E-876C-C8F21546191F}"/>
              </a:ext>
            </a:extLst>
          </p:cNvPr>
          <p:cNvSpPr txBox="1"/>
          <p:nvPr/>
        </p:nvSpPr>
        <p:spPr>
          <a:xfrm>
            <a:off x="2396003" y="1528013"/>
            <a:ext cx="22112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Follow Our Twitter!</a:t>
            </a:r>
          </a:p>
        </p:txBody>
      </p:sp>
      <p:pic>
        <p:nvPicPr>
          <p:cNvPr id="5" name="Picture 5" descr="Qr code&#10;&#10;Description automatically generated">
            <a:extLst>
              <a:ext uri="{FF2B5EF4-FFF2-40B4-BE49-F238E27FC236}">
                <a16:creationId xmlns:a16="http://schemas.microsoft.com/office/drawing/2014/main" id="{29B420C6-8C3D-11BE-E9C7-DFE5D0D4B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5" y="2031701"/>
            <a:ext cx="3125278" cy="3096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43AF6-D340-5B14-E584-1C2E41A4C0A0}"/>
              </a:ext>
            </a:extLst>
          </p:cNvPr>
          <p:cNvSpPr txBox="1"/>
          <p:nvPr/>
        </p:nvSpPr>
        <p:spPr>
          <a:xfrm>
            <a:off x="7744380" y="1528012"/>
            <a:ext cx="22112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GitHub Repository</a:t>
            </a:r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AB09B593-5B6B-ED4F-4A74-1E21B8B9F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305" y="58679"/>
            <a:ext cx="1190445" cy="1147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16C88-2432-78BE-EDD5-53628C7E39A3}"/>
              </a:ext>
            </a:extLst>
          </p:cNvPr>
          <p:cNvSpPr txBox="1"/>
          <p:nvPr/>
        </p:nvSpPr>
        <p:spPr>
          <a:xfrm>
            <a:off x="292235" y="5568413"/>
            <a:ext cx="2949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Special thanks for all the support!</a:t>
            </a:r>
          </a:p>
        </p:txBody>
      </p:sp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9857E968-9EA7-2ED3-1385-697A57FBB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498" y="5390612"/>
            <a:ext cx="1072550" cy="1058173"/>
          </a:xfrm>
          <a:prstGeom prst="rect">
            <a:avLst/>
          </a:prstGeom>
        </p:spPr>
      </p:pic>
      <p:pic>
        <p:nvPicPr>
          <p:cNvPr id="10" name="Picture 10" descr="Logo, icon&#10;&#10;Description automatically generated">
            <a:extLst>
              <a:ext uri="{FF2B5EF4-FFF2-40B4-BE49-F238E27FC236}">
                <a16:creationId xmlns:a16="http://schemas.microsoft.com/office/drawing/2014/main" id="{E5348283-E24D-0346-07EA-1C3693A73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3751" y="5389715"/>
            <a:ext cx="1273294" cy="1068236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BD309681-C0A9-C957-8FB9-CF298CB93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2405" y="5574822"/>
            <a:ext cx="2219325" cy="714375"/>
          </a:xfrm>
          <a:prstGeom prst="rect">
            <a:avLst/>
          </a:prstGeom>
        </p:spPr>
      </p:pic>
      <p:pic>
        <p:nvPicPr>
          <p:cNvPr id="14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582E46EA-9B6F-7F09-F32A-F330B94514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2692" y="5386567"/>
            <a:ext cx="1427671" cy="10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2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AD866A-3609-4BCF-61C8-2F929578A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81907" y="359443"/>
            <a:ext cx="8065679" cy="4543236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8E99A25-FB95-790D-0D5C-AEF86A20B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74" y="358356"/>
            <a:ext cx="2360043" cy="2360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8FF18-887C-A396-A87C-7E38C14CE4AE}"/>
              </a:ext>
            </a:extLst>
          </p:cNvPr>
          <p:cNvSpPr txBox="1"/>
          <p:nvPr/>
        </p:nvSpPr>
        <p:spPr>
          <a:xfrm>
            <a:off x="1121433" y="2760452"/>
            <a:ext cx="19236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Advising Professor</a:t>
            </a:r>
          </a:p>
          <a:p>
            <a:r>
              <a:rPr lang="en-US" sz="1600"/>
              <a:t>Dr. Chris Bourke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B676A-7B0E-1E2E-C08D-F0D0CA586A9E}"/>
              </a:ext>
            </a:extLst>
          </p:cNvPr>
          <p:cNvSpPr txBox="1"/>
          <p:nvPr/>
        </p:nvSpPr>
        <p:spPr>
          <a:xfrm>
            <a:off x="4068791" y="5060829"/>
            <a:ext cx="771776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Members from left to right: Elijah </a:t>
            </a:r>
            <a:r>
              <a:rPr lang="en-US" err="1"/>
              <a:t>Schoneweis</a:t>
            </a:r>
            <a:r>
              <a:rPr lang="en-US"/>
              <a:t>, Matthew Bigge, Joseph Seibel, Peyton Comer, Lindsey Johnson, Michael Dejournett, Charlie McIver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A829590-C417-E0B5-60C4-73CBE78FC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753" y="3639000"/>
            <a:ext cx="1661663" cy="2153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FCE2AB-4742-B138-2A6B-11454889EF27}"/>
              </a:ext>
            </a:extLst>
          </p:cNvPr>
          <p:cNvSpPr txBox="1"/>
          <p:nvPr/>
        </p:nvSpPr>
        <p:spPr>
          <a:xfrm>
            <a:off x="1293961" y="5837206"/>
            <a:ext cx="15067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Preston Ward,</a:t>
            </a:r>
          </a:p>
          <a:p>
            <a:r>
              <a:rPr lang="en-US" sz="1600"/>
              <a:t>Unity Guru</a:t>
            </a:r>
          </a:p>
        </p:txBody>
      </p:sp>
      <p:pic>
        <p:nvPicPr>
          <p:cNvPr id="20" name="Picture 8" descr="Logo&#10;&#10;Description automatically generated">
            <a:extLst>
              <a:ext uri="{FF2B5EF4-FFF2-40B4-BE49-F238E27FC236}">
                <a16:creationId xmlns:a16="http://schemas.microsoft.com/office/drawing/2014/main" id="{CDF32EA3-BB7D-26DB-32B4-4E45AA975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7305" y="5637094"/>
            <a:ext cx="1190445" cy="11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1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E2935B3-43F9-4F49-AEEE-A09015DDF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23C3E9F-031F-4D06-B2D1-FBDE7797A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D6B24CB-2D97-4762-B34A-9FE40CECA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2E85C82-5A92-4169-B806-F7A311C1C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36DD679-1C6F-4F84-9CA0-27B1ABCF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0EBB60D-86C6-45E0-AB7B-8C952F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06710FE-8C5F-4C9D-AF9E-1A7CDAE4C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8556C1B-E283-4483-ACD0-2808A242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575218D-6500-488D-AB87-B8B426C1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859891A-F84B-4F49-B829-12D780F42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4DD948-16D9-47F3-880E-69BF40A2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CED433A-4441-4EF2-A360-2D5C19C7F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1" name="Picture 8" descr="Logo&#10;&#10;Description automatically generated">
            <a:extLst>
              <a:ext uri="{FF2B5EF4-FFF2-40B4-BE49-F238E27FC236}">
                <a16:creationId xmlns:a16="http://schemas.microsoft.com/office/drawing/2014/main" id="{913E2B66-78A2-E9CF-B512-1732FE06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418" y="5608339"/>
            <a:ext cx="1190445" cy="1147852"/>
          </a:xfrm>
          <a:prstGeom prst="rect">
            <a:avLst/>
          </a:prstGeom>
        </p:spPr>
      </p:pic>
      <p:pic>
        <p:nvPicPr>
          <p:cNvPr id="9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BF4A0B44-C145-7BEA-06A2-84FDCB01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8" y="1962803"/>
            <a:ext cx="4707356" cy="2738187"/>
          </a:xfrm>
          <a:prstGeom prst="rect">
            <a:avLst/>
          </a:prstGeom>
        </p:spPr>
      </p:pic>
      <p:pic>
        <p:nvPicPr>
          <p:cNvPr id="11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F4112CF-3B24-D15D-4AB4-9D43E7031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9" t="318" r="-1229" b="42038"/>
          <a:stretch/>
        </p:blipFill>
        <p:spPr>
          <a:xfrm>
            <a:off x="5807574" y="1789858"/>
            <a:ext cx="6263238" cy="29751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D71AEB-6204-4FA9-4A0C-A5C62C47A3EB}"/>
              </a:ext>
            </a:extLst>
          </p:cNvPr>
          <p:cNvCxnSpPr/>
          <p:nvPr/>
        </p:nvCxnSpPr>
        <p:spPr bwMode="auto">
          <a:xfrm flipV="1">
            <a:off x="5180252" y="3097550"/>
            <a:ext cx="580351" cy="2252"/>
          </a:xfrm>
          <a:prstGeom prst="straightConnector1">
            <a:avLst/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3446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F1CFA84F-6245-4A17-9FDC-CA749D994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26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60A4B-21B5-D7AE-94C5-F047F1EA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692" y="367471"/>
            <a:ext cx="4540444" cy="1007153"/>
          </a:xfrm>
        </p:spPr>
        <p:txBody>
          <a:bodyPr anchor="b">
            <a:normAutofit/>
          </a:bodyPr>
          <a:lstStyle/>
          <a:p>
            <a:r>
              <a:rPr lang="en-US"/>
              <a:t>Development</a:t>
            </a:r>
          </a:p>
        </p:txBody>
      </p:sp>
      <p:sp>
        <p:nvSpPr>
          <p:cNvPr id="14" name="Freeform: Shape 28">
            <a:extLst>
              <a:ext uri="{FF2B5EF4-FFF2-40B4-BE49-F238E27FC236}">
                <a16:creationId xmlns:a16="http://schemas.microsoft.com/office/drawing/2014/main" id="{2D253D93-3319-4E06-B75F-009AE70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A picture containing grass, person, outdoor, sky&#10;&#10;Description automatically generated">
            <a:extLst>
              <a:ext uri="{FF2B5EF4-FFF2-40B4-BE49-F238E27FC236}">
                <a16:creationId xmlns:a16="http://schemas.microsoft.com/office/drawing/2014/main" id="{772831F8-E937-C8B0-5453-6FCEEA1CB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3865273"/>
            <a:ext cx="2588400" cy="1941300"/>
          </a:xfrm>
          <a:prstGeom prst="rect">
            <a:avLst/>
          </a:prstGeom>
        </p:spPr>
      </p:pic>
      <p:pic>
        <p:nvPicPr>
          <p:cNvPr id="4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1AB281BE-C679-9904-F1A2-2CF88FB42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219" y="3546754"/>
            <a:ext cx="2584800" cy="2578337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5F2EC3D4-3EA7-D66B-E42C-8850E06C0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00" y="1827467"/>
            <a:ext cx="2588400" cy="925352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73A5E977-CF40-6B73-981D-5E8AD5F9B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219" y="463036"/>
            <a:ext cx="2584800" cy="25040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3CFF0-0000-641B-10D6-9F2062EFB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1710668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>
              <a:lnSpc>
                <a:spcPct val="115000"/>
              </a:lnSpc>
            </a:pPr>
            <a:r>
              <a:rPr lang="en-US"/>
              <a:t>Team first founded this past August as part of RED Teams</a:t>
            </a:r>
          </a:p>
          <a:p>
            <a:pPr marL="269875" indent="-269875">
              <a:lnSpc>
                <a:spcPct val="115000"/>
              </a:lnSpc>
            </a:pPr>
            <a:r>
              <a:rPr lang="en-US"/>
              <a:t>Proposal submitted in November, accepted in December, weekly development meetings began in January</a:t>
            </a:r>
          </a:p>
          <a:p>
            <a:pPr marL="269875" indent="-269875">
              <a:lnSpc>
                <a:spcPct val="114999"/>
              </a:lnSpc>
            </a:pPr>
            <a:r>
              <a:rPr lang="en-US">
                <a:ea typeface="+mn-lt"/>
                <a:cs typeface="+mn-lt"/>
              </a:rPr>
              <a:t>Developed in MRTK 3.0</a:t>
            </a:r>
          </a:p>
          <a:p>
            <a:pPr marL="269875" indent="-269875">
              <a:lnSpc>
                <a:spcPct val="115000"/>
              </a:lnSpc>
            </a:pPr>
            <a:r>
              <a:rPr lang="en-US">
                <a:ea typeface="+mn-lt"/>
                <a:cs typeface="+mn-lt"/>
              </a:rPr>
              <a:t>Used ZenHub for GitHub issue management</a:t>
            </a:r>
          </a:p>
        </p:txBody>
      </p:sp>
      <p:pic>
        <p:nvPicPr>
          <p:cNvPr id="6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150A51E-4C94-1FBB-475E-F0E2EC944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506" y="423119"/>
            <a:ext cx="3735237" cy="1727309"/>
          </a:xfrm>
          <a:prstGeom prst="rect">
            <a:avLst/>
          </a:prstGeom>
        </p:spPr>
      </p:pic>
      <p:pic>
        <p:nvPicPr>
          <p:cNvPr id="13" name="Picture 8" descr="Logo&#10;&#10;Description automatically generated">
            <a:extLst>
              <a:ext uri="{FF2B5EF4-FFF2-40B4-BE49-F238E27FC236}">
                <a16:creationId xmlns:a16="http://schemas.microsoft.com/office/drawing/2014/main" id="{47DDB7D7-3BC2-CCD1-D8AE-8E3BEAA07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5418" y="5608339"/>
            <a:ext cx="1190445" cy="11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74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846E1-48D0-F295-DA26-6B2E7AE1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n-US"/>
              <a:t>MORTI Systems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5F37F2-80BB-08BB-4672-20873AC8A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428614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3" name="Picture 8" descr="Logo&#10;&#10;Description automatically generated">
            <a:extLst>
              <a:ext uri="{FF2B5EF4-FFF2-40B4-BE49-F238E27FC236}">
                <a16:creationId xmlns:a16="http://schemas.microsoft.com/office/drawing/2014/main" id="{243A54BD-6C22-7969-35BA-4B8F4A44A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7305" y="58679"/>
            <a:ext cx="1190445" cy="1147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9A6599-FF21-D17A-7C75-DA7DDD13486A}"/>
              </a:ext>
            </a:extLst>
          </p:cNvPr>
          <p:cNvSpPr txBox="1"/>
          <p:nvPr/>
        </p:nvSpPr>
        <p:spPr>
          <a:xfrm>
            <a:off x="795867" y="1642533"/>
            <a:ext cx="50630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Simple, Intuitive Design</a:t>
            </a:r>
          </a:p>
        </p:txBody>
      </p:sp>
    </p:spTree>
    <p:extLst>
      <p:ext uri="{BB962C8B-B14F-4D97-AF65-F5344CB8AC3E}">
        <p14:creationId xmlns:p14="http://schemas.microsoft.com/office/powerpoint/2010/main" val="144791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C0811-3AA0-70DF-4458-2DCD8DB0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en-US"/>
              <a:t>HUD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FA966-CDFC-8D43-40B3-635AC7235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98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/>
            <a:r>
              <a:rPr lang="en-US"/>
              <a:t>Simple Clear Design mentality</a:t>
            </a:r>
          </a:p>
          <a:p>
            <a:pPr marL="269875" indent="-269875"/>
            <a:r>
              <a:rPr lang="en-US"/>
              <a:t>Placement and development of HUD Elements</a:t>
            </a:r>
          </a:p>
        </p:txBody>
      </p:sp>
      <p:pic>
        <p:nvPicPr>
          <p:cNvPr id="6" name="Picture 8" descr="Logo&#10;&#10;Description automatically generated">
            <a:extLst>
              <a:ext uri="{FF2B5EF4-FFF2-40B4-BE49-F238E27FC236}">
                <a16:creationId xmlns:a16="http://schemas.microsoft.com/office/drawing/2014/main" id="{DD23EE3C-8523-A7C2-0B18-01DE6089A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305" y="58679"/>
            <a:ext cx="1190445" cy="1147852"/>
          </a:xfrm>
          <a:prstGeom prst="rect">
            <a:avLst/>
          </a:prstGeom>
        </p:spPr>
      </p:pic>
      <p:pic>
        <p:nvPicPr>
          <p:cNvPr id="7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66A722-1BB6-A51A-BF55-214C82E3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26" y="2734411"/>
            <a:ext cx="10665123" cy="35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8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542C-2ED1-23AA-0CBF-E22161055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09962"/>
            <a:ext cx="11101135" cy="1809500"/>
          </a:xfrm>
        </p:spPr>
        <p:txBody>
          <a:bodyPr/>
          <a:lstStyle/>
          <a:p>
            <a:r>
              <a:rPr lang="en-US"/>
              <a:t>Mission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1967-8198-7C7A-E4F6-B61C62619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278057"/>
            <a:ext cx="3438004" cy="1493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/>
            <a:r>
              <a:rPr lang="en-US"/>
              <a:t>Egress/UIA</a:t>
            </a:r>
          </a:p>
          <a:p>
            <a:pPr marL="269875" indent="-269875"/>
            <a:r>
              <a:rPr lang="en-US"/>
              <a:t>Sample Collection</a:t>
            </a:r>
          </a:p>
          <a:p>
            <a:pPr marL="269875" indent="-269875"/>
            <a:r>
              <a:rPr lang="en-US"/>
              <a:t>Rover Control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BF665E8-FB95-930C-5BA2-76E87D9A2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305" y="58679"/>
            <a:ext cx="1190445" cy="1147852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72DE70E-D944-E7BA-23DC-3DB994B84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532" y="3777801"/>
            <a:ext cx="7228935" cy="2853605"/>
          </a:xfrm>
          <a:prstGeom prst="rect">
            <a:avLst/>
          </a:prstGeom>
        </p:spPr>
      </p:pic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F108D-2236-6ECD-9BCB-7E3636081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023" y="1215960"/>
            <a:ext cx="5316747" cy="24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3BFA0-1EEE-669C-50F1-44EA64F27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508499"/>
            <a:ext cx="4500561" cy="1953501"/>
          </a:xfrm>
        </p:spPr>
        <p:txBody>
          <a:bodyPr anchor="b">
            <a:normAutofit/>
          </a:bodyPr>
          <a:lstStyle/>
          <a:p>
            <a:r>
              <a:rPr lang="en-US"/>
              <a:t>Outreach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7A722E8-C456-F616-8E18-205C1CCE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1" y="549273"/>
            <a:ext cx="5039785" cy="377983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F382C54-1B45-8352-53BB-C50652D75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567" y="616728"/>
            <a:ext cx="5460568" cy="36449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16EB4-6F02-066F-1752-D94D9C0A7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4508499"/>
            <a:ext cx="6408738" cy="17918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69875" indent="-269875"/>
            <a:r>
              <a:rPr lang="en-US"/>
              <a:t>NE Science Festival</a:t>
            </a:r>
          </a:p>
          <a:p>
            <a:pPr marL="269875" indent="-269875"/>
            <a:r>
              <a:rPr lang="en-US"/>
              <a:t>UNL New Student Enrollment Day</a:t>
            </a:r>
          </a:p>
          <a:p>
            <a:pPr marL="269875" indent="-269875"/>
            <a:r>
              <a:rPr lang="en-US"/>
              <a:t>Oakview Mall Aviation STEM Day</a:t>
            </a:r>
          </a:p>
        </p:txBody>
      </p:sp>
      <p:pic>
        <p:nvPicPr>
          <p:cNvPr id="7" name="Picture 8" descr="Logo&#10;&#10;Description automatically generated">
            <a:extLst>
              <a:ext uri="{FF2B5EF4-FFF2-40B4-BE49-F238E27FC236}">
                <a16:creationId xmlns:a16="http://schemas.microsoft.com/office/drawing/2014/main" id="{E3D56A60-243F-44B5-8B67-CBFF6661A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0437" y="5708981"/>
            <a:ext cx="1190445" cy="11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6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5C07B-BF94-6040-4108-B9260D85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/>
              <a:t>Testing Week</a:t>
            </a:r>
          </a:p>
        </p:txBody>
      </p:sp>
      <p:pic>
        <p:nvPicPr>
          <p:cNvPr id="8" name="Picture 8" descr="A picture containing person, computer, outdoor, person&#10;&#10;Description automatically generated">
            <a:extLst>
              <a:ext uri="{FF2B5EF4-FFF2-40B4-BE49-F238E27FC236}">
                <a16:creationId xmlns:a16="http://schemas.microsoft.com/office/drawing/2014/main" id="{12EA4092-CB07-1C94-5A8A-B7DA3A824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5407"/>
          <a:stretch/>
        </p:blipFill>
        <p:spPr>
          <a:xfrm>
            <a:off x="20" y="10"/>
            <a:ext cx="6444556" cy="3428990"/>
          </a:xfrm>
          <a:prstGeom prst="rect">
            <a:avLst/>
          </a:prstGeom>
        </p:spPr>
      </p:pic>
      <p:pic>
        <p:nvPicPr>
          <p:cNvPr id="5" name="Picture 5" descr="A picture containing text, person, people, group&#10;&#10;Description automatically generated">
            <a:extLst>
              <a:ext uri="{FF2B5EF4-FFF2-40B4-BE49-F238E27FC236}">
                <a16:creationId xmlns:a16="http://schemas.microsoft.com/office/drawing/2014/main" id="{2A4AF993-2B69-F4E0-2056-EA1A7659B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8" b="26065"/>
          <a:stretch/>
        </p:blipFill>
        <p:spPr>
          <a:xfrm>
            <a:off x="20" y="3427200"/>
            <a:ext cx="6443980" cy="3430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8B46C-C282-F7EB-209B-4657C8CB3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>
              <a:lnSpc>
                <a:spcPct val="115000"/>
              </a:lnSpc>
            </a:pPr>
            <a:r>
              <a:rPr lang="en-US" sz="1700"/>
              <a:t>Minor to Major Updates to each system with testing at the </a:t>
            </a:r>
            <a:r>
              <a:rPr lang="en-US" sz="1700" err="1"/>
              <a:t>Rockyard</a:t>
            </a:r>
            <a:r>
              <a:rPr lang="en-US" sz="1700"/>
              <a:t> and final releases of updated TSS</a:t>
            </a:r>
          </a:p>
          <a:p>
            <a:pPr marL="269875" indent="-269875">
              <a:lnSpc>
                <a:spcPct val="115000"/>
              </a:lnSpc>
            </a:pPr>
            <a:r>
              <a:rPr lang="en-US" sz="1700" err="1"/>
              <a:t>Rockyard</a:t>
            </a:r>
            <a:r>
              <a:rPr lang="en-US" sz="1700"/>
              <a:t> testing went well, Rover Control and Sample Collection worked great!</a:t>
            </a:r>
          </a:p>
          <a:p>
            <a:pPr marL="269875" indent="-269875">
              <a:lnSpc>
                <a:spcPct val="115000"/>
              </a:lnSpc>
            </a:pPr>
            <a:r>
              <a:rPr lang="en-US" sz="1700"/>
              <a:t>Great time presenting our project and meeting the other teams!</a:t>
            </a:r>
          </a:p>
        </p:txBody>
      </p:sp>
      <p:pic>
        <p:nvPicPr>
          <p:cNvPr id="11" name="Picture 8" descr="Logo&#10;&#10;Description automatically generated">
            <a:extLst>
              <a:ext uri="{FF2B5EF4-FFF2-40B4-BE49-F238E27FC236}">
                <a16:creationId xmlns:a16="http://schemas.microsoft.com/office/drawing/2014/main" id="{9D1DE332-10AE-BD5B-ED71-6B219C2AE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305" y="58679"/>
            <a:ext cx="1190445" cy="114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974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2"/>
      </a:lt2>
      <a:accent1>
        <a:srgbClr val="CA458E"/>
      </a:accent1>
      <a:accent2>
        <a:srgbClr val="B934B4"/>
      </a:accent2>
      <a:accent3>
        <a:srgbClr val="9845CA"/>
      </a:accent3>
      <a:accent4>
        <a:srgbClr val="5238BA"/>
      </a:accent4>
      <a:accent5>
        <a:srgbClr val="4562CA"/>
      </a:accent5>
      <a:accent6>
        <a:srgbClr val="3488B9"/>
      </a:accent6>
      <a:hlink>
        <a:srgbClr val="3F45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Default Design">
  <a:themeElements>
    <a:clrScheme name="">
      <a:dk1>
        <a:srgbClr val="063DE8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433C6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CCFF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CCFF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BF8A5F21AA8848B16E4FFC0D037AF7" ma:contentTypeVersion="4" ma:contentTypeDescription="Create a new document." ma:contentTypeScope="" ma:versionID="373441bc997f9cf7913627db3c960608">
  <xsd:schema xmlns:xsd="http://www.w3.org/2001/XMLSchema" xmlns:xs="http://www.w3.org/2001/XMLSchema" xmlns:p="http://schemas.microsoft.com/office/2006/metadata/properties" xmlns:ns2="3de5ea49-4842-4ac9-90e2-bf245731197b" targetNamespace="http://schemas.microsoft.com/office/2006/metadata/properties" ma:root="true" ma:fieldsID="abb695df334f91b7127a33c0a4d6a69d" ns2:_="">
    <xsd:import namespace="3de5ea49-4842-4ac9-90e2-bf2457311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e5ea49-4842-4ac9-90e2-bf24573119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EFA20D-4E03-420C-AEB3-2B1AA7B03BB5}">
  <ds:schemaRefs>
    <ds:schemaRef ds:uri="3de5ea49-4842-4ac9-90e2-bf24573119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EEC5221-A1EE-41EB-B991-CF218211AD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4AE320-E1D0-4130-8BD4-0137543E28A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10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GlowVTI</vt:lpstr>
      <vt:lpstr>Default Design</vt:lpstr>
      <vt:lpstr>MORTI</vt:lpstr>
      <vt:lpstr>PowerPoint Presentation</vt:lpstr>
      <vt:lpstr>PowerPoint Presentation</vt:lpstr>
      <vt:lpstr>Development</vt:lpstr>
      <vt:lpstr>MORTI Systems</vt:lpstr>
      <vt:lpstr>HUD Elements</vt:lpstr>
      <vt:lpstr>Mission Tasks</vt:lpstr>
      <vt:lpstr>Outreach</vt:lpstr>
      <vt:lpstr>Testing Week</vt:lpstr>
      <vt:lpstr>Retrospective</vt:lpstr>
      <vt:lpstr>Q&amp;A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2023-05-20T22:02:11Z</dcterms:created>
  <dcterms:modified xsi:type="dcterms:W3CDTF">2023-05-23T05:20:22Z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0x0101006DBF8A5F21AA8848B16E4FFC0D037AF7</vt:lpwstr>
  </property>
</Properties>
</file>